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19"/>
  </p:notesMasterIdLst>
  <p:handoutMasterIdLst>
    <p:handoutMasterId r:id="rId20"/>
  </p:handoutMasterIdLst>
  <p:sldIdLst>
    <p:sldId id="296" r:id="rId2"/>
    <p:sldId id="298" r:id="rId3"/>
    <p:sldId id="327" r:id="rId4"/>
    <p:sldId id="328" r:id="rId5"/>
    <p:sldId id="386" r:id="rId6"/>
    <p:sldId id="260" r:id="rId7"/>
    <p:sldId id="263" r:id="rId8"/>
    <p:sldId id="297" r:id="rId9"/>
    <p:sldId id="329" r:id="rId10"/>
    <p:sldId id="259" r:id="rId11"/>
    <p:sldId id="257" r:id="rId12"/>
    <p:sldId id="261" r:id="rId13"/>
    <p:sldId id="287" r:id="rId14"/>
    <p:sldId id="289" r:id="rId15"/>
    <p:sldId id="299" r:id="rId16"/>
    <p:sldId id="258" r:id="rId17"/>
    <p:sldId id="387" r:id="rId18"/>
  </p:sldIdLst>
  <p:sldSz cx="12192000" cy="6858000"/>
  <p:notesSz cx="6797675" cy="99250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82" d="100"/>
          <a:sy n="82" d="100"/>
        </p:scale>
        <p:origin x="62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07/relationships/hdphoto" Target="../media/hdphoto2.wdp"/><Relationship Id="rId1" Type="http://schemas.openxmlformats.org/officeDocument/2006/relationships/image" Target="../media/image22.png"/><Relationship Id="rId6" Type="http://schemas.microsoft.com/office/2007/relationships/hdphoto" Target="../media/hdphoto4.wdp"/><Relationship Id="rId5" Type="http://schemas.openxmlformats.org/officeDocument/2006/relationships/image" Target="../media/image24.png"/><Relationship Id="rId4" Type="http://schemas.microsoft.com/office/2007/relationships/hdphoto" Target="../media/hdphoto3.wdp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07/relationships/hdphoto" Target="../media/hdphoto5.wdp"/><Relationship Id="rId1" Type="http://schemas.openxmlformats.org/officeDocument/2006/relationships/image" Target="../media/image25.png"/><Relationship Id="rId6" Type="http://schemas.microsoft.com/office/2007/relationships/hdphoto" Target="../media/hdphoto7.wdp"/><Relationship Id="rId5" Type="http://schemas.openxmlformats.org/officeDocument/2006/relationships/image" Target="../media/image27.png"/><Relationship Id="rId4" Type="http://schemas.microsoft.com/office/2007/relationships/hdphoto" Target="../media/hdphoto6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07/relationships/hdphoto" Target="../media/hdphoto2.wdp"/><Relationship Id="rId1" Type="http://schemas.openxmlformats.org/officeDocument/2006/relationships/image" Target="../media/image22.png"/><Relationship Id="rId6" Type="http://schemas.microsoft.com/office/2007/relationships/hdphoto" Target="../media/hdphoto4.wdp"/><Relationship Id="rId5" Type="http://schemas.openxmlformats.org/officeDocument/2006/relationships/image" Target="../media/image24.png"/><Relationship Id="rId4" Type="http://schemas.microsoft.com/office/2007/relationships/hdphoto" Target="../media/hdphoto3.wdp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07/relationships/hdphoto" Target="../media/hdphoto5.wdp"/><Relationship Id="rId1" Type="http://schemas.openxmlformats.org/officeDocument/2006/relationships/image" Target="../media/image25.png"/><Relationship Id="rId6" Type="http://schemas.microsoft.com/office/2007/relationships/hdphoto" Target="../media/hdphoto7.wdp"/><Relationship Id="rId5" Type="http://schemas.openxmlformats.org/officeDocument/2006/relationships/image" Target="../media/image27.png"/><Relationship Id="rId4" Type="http://schemas.microsoft.com/office/2007/relationships/hdphoto" Target="../media/hdphoto6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1C893E-CBD5-46A7-AF38-03F570066D7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1B7004CE-C9D0-4AD5-8753-0B92FB771C53}">
      <dgm:prSet phldrT="[Tekst]" custT="1"/>
      <dgm:spPr/>
      <dgm:t>
        <a:bodyPr/>
        <a:lstStyle/>
        <a:p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Morfometrijska mjerenja:</a:t>
          </a:r>
        </a:p>
      </dgm:t>
    </dgm:pt>
    <dgm:pt modelId="{C48C5FD7-04CC-4924-8279-D097F7BBF0D2}" type="parTrans" cxnId="{67F104D1-914F-4865-9921-741E75734F1E}">
      <dgm:prSet/>
      <dgm:spPr/>
      <dgm:t>
        <a:bodyPr/>
        <a:lstStyle/>
        <a:p>
          <a:endParaRPr lang="hr-HR"/>
        </a:p>
      </dgm:t>
    </dgm:pt>
    <dgm:pt modelId="{F7ACA780-CCC8-4BE8-84A6-45995A6F6EBB}" type="sibTrans" cxnId="{67F104D1-914F-4865-9921-741E75734F1E}">
      <dgm:prSet/>
      <dgm:spPr/>
      <dgm:t>
        <a:bodyPr/>
        <a:lstStyle/>
        <a:p>
          <a:endParaRPr lang="hr-HR"/>
        </a:p>
      </dgm:t>
    </dgm:pt>
    <dgm:pt modelId="{0E6553D1-CE40-4478-A1DF-5BDA1F3542AC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Visina biljke</a:t>
          </a:r>
        </a:p>
      </dgm:t>
    </dgm:pt>
    <dgm:pt modelId="{3AA85F54-8577-4111-BF6E-E0ABAA81C47E}" type="parTrans" cxnId="{BDB6DFD2-57E5-42F2-9AC5-8ECBE6B96B00}">
      <dgm:prSet/>
      <dgm:spPr/>
      <dgm:t>
        <a:bodyPr/>
        <a:lstStyle/>
        <a:p>
          <a:endParaRPr lang="hr-HR"/>
        </a:p>
      </dgm:t>
    </dgm:pt>
    <dgm:pt modelId="{9E393062-99B9-4EA3-B7DF-40079F9AFE10}" type="sibTrans" cxnId="{BDB6DFD2-57E5-42F2-9AC5-8ECBE6B96B00}">
      <dgm:prSet/>
      <dgm:spPr/>
      <dgm:t>
        <a:bodyPr/>
        <a:lstStyle/>
        <a:p>
          <a:endParaRPr lang="hr-HR"/>
        </a:p>
      </dgm:t>
    </dgm:pt>
    <dgm:pt modelId="{B9FB56B0-CDC8-4725-8570-7D27B8B53FAC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Broj listova biljke i izboja</a:t>
          </a:r>
        </a:p>
      </dgm:t>
    </dgm:pt>
    <dgm:pt modelId="{AC012A85-AF0C-4447-BD99-4DEA6142F1BF}" type="parTrans" cxnId="{EEEFCEE5-2650-4A5D-8CCD-F866CDB25F2E}">
      <dgm:prSet/>
      <dgm:spPr/>
      <dgm:t>
        <a:bodyPr/>
        <a:lstStyle/>
        <a:p>
          <a:endParaRPr lang="hr-HR"/>
        </a:p>
      </dgm:t>
    </dgm:pt>
    <dgm:pt modelId="{42536AEB-76E0-4500-AB16-810C36648D57}" type="sibTrans" cxnId="{EEEFCEE5-2650-4A5D-8CCD-F866CDB25F2E}">
      <dgm:prSet/>
      <dgm:spPr/>
      <dgm:t>
        <a:bodyPr/>
        <a:lstStyle/>
        <a:p>
          <a:endParaRPr lang="hr-HR"/>
        </a:p>
      </dgm:t>
    </dgm:pt>
    <dgm:pt modelId="{38CA7FCD-FF3D-4B27-B7DD-9112E625BB19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Dužina izboja</a:t>
          </a:r>
        </a:p>
      </dgm:t>
    </dgm:pt>
    <dgm:pt modelId="{53E4F12E-0023-452B-A180-A67CB00AA913}" type="parTrans" cxnId="{D794D766-17DA-4270-9B6A-90A04B57FBB4}">
      <dgm:prSet/>
      <dgm:spPr/>
      <dgm:t>
        <a:bodyPr/>
        <a:lstStyle/>
        <a:p>
          <a:endParaRPr lang="hr-HR"/>
        </a:p>
      </dgm:t>
    </dgm:pt>
    <dgm:pt modelId="{B0B171C9-0C48-4FD9-BBD1-F0F8E3A7F51E}" type="sibTrans" cxnId="{D794D766-17DA-4270-9B6A-90A04B57FBB4}">
      <dgm:prSet/>
      <dgm:spPr/>
      <dgm:t>
        <a:bodyPr/>
        <a:lstStyle/>
        <a:p>
          <a:endParaRPr lang="hr-HR"/>
        </a:p>
      </dgm:t>
    </dgm:pt>
    <dgm:pt modelId="{8812CE3E-30AB-4E9A-BBAA-C8C55E9C509D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Svježa i suha masa</a:t>
          </a:r>
        </a:p>
      </dgm:t>
    </dgm:pt>
    <dgm:pt modelId="{6FC32C32-7A34-480D-AAC4-408AB5B5B1C2}" type="parTrans" cxnId="{4B3C3AD4-E007-4C51-A4EA-841EC4788669}">
      <dgm:prSet/>
      <dgm:spPr/>
      <dgm:t>
        <a:bodyPr/>
        <a:lstStyle/>
        <a:p>
          <a:endParaRPr lang="hr-HR"/>
        </a:p>
      </dgm:t>
    </dgm:pt>
    <dgm:pt modelId="{16D3E832-2738-42FD-B4BD-2F012DDA9612}" type="sibTrans" cxnId="{4B3C3AD4-E007-4C51-A4EA-841EC4788669}">
      <dgm:prSet/>
      <dgm:spPr/>
      <dgm:t>
        <a:bodyPr/>
        <a:lstStyle/>
        <a:p>
          <a:endParaRPr lang="hr-HR"/>
        </a:p>
      </dgm:t>
    </dgm:pt>
    <dgm:pt modelId="{ED4843F0-6C95-44A1-98D7-9F3558D4855B}">
      <dgm:prSet phldrT="[Tekst]" custT="1"/>
      <dgm:spPr/>
      <dgm:t>
        <a:bodyPr/>
        <a:lstStyle/>
        <a:p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Fiziološki parametri:</a:t>
          </a:r>
        </a:p>
      </dgm:t>
    </dgm:pt>
    <dgm:pt modelId="{EB9D5B78-9808-4526-B70D-27429371B649}" type="parTrans" cxnId="{3A3609C3-E0BB-4F32-BCAC-F8F413D5248E}">
      <dgm:prSet/>
      <dgm:spPr/>
      <dgm:t>
        <a:bodyPr/>
        <a:lstStyle/>
        <a:p>
          <a:endParaRPr lang="hr-HR"/>
        </a:p>
      </dgm:t>
    </dgm:pt>
    <dgm:pt modelId="{59E0A30C-1122-4272-8846-71C24A11D818}" type="sibTrans" cxnId="{3A3609C3-E0BB-4F32-BCAC-F8F413D5248E}">
      <dgm:prSet/>
      <dgm:spPr/>
      <dgm:t>
        <a:bodyPr/>
        <a:lstStyle/>
        <a:p>
          <a:endParaRPr lang="hr-HR"/>
        </a:p>
      </dgm:t>
    </dgm:pt>
    <dgm:pt modelId="{898557E6-DB20-4B8C-B419-1C47DC7BEBE0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Propusnost membrana za elektrolite (EL)</a:t>
          </a:r>
        </a:p>
      </dgm:t>
    </dgm:pt>
    <dgm:pt modelId="{754CD2C7-59EA-4953-A391-F3D6AE1A695C}" type="parTrans" cxnId="{5B550ACF-1CEF-4EBB-B9EA-861930F20161}">
      <dgm:prSet/>
      <dgm:spPr/>
      <dgm:t>
        <a:bodyPr/>
        <a:lstStyle/>
        <a:p>
          <a:endParaRPr lang="hr-HR"/>
        </a:p>
      </dgm:t>
    </dgm:pt>
    <dgm:pt modelId="{CDFDBAFF-95A0-40CA-8D36-21756F9D78F6}" type="sibTrans" cxnId="{5B550ACF-1CEF-4EBB-B9EA-861930F20161}">
      <dgm:prSet/>
      <dgm:spPr/>
      <dgm:t>
        <a:bodyPr/>
        <a:lstStyle/>
        <a:p>
          <a:endParaRPr lang="hr-HR"/>
        </a:p>
      </dgm:t>
    </dgm:pt>
    <dgm:pt modelId="{C55FEF59-3182-43F6-8E20-243F736299C1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Propusnost membrana za kalij </a:t>
          </a:r>
        </a:p>
      </dgm:t>
    </dgm:pt>
    <dgm:pt modelId="{EF13FBBF-F5A5-495F-9E7F-1C7BF32365D7}" type="parTrans" cxnId="{3B6E79A7-AF70-4535-B192-76C04C09D4B2}">
      <dgm:prSet/>
      <dgm:spPr/>
      <dgm:t>
        <a:bodyPr/>
        <a:lstStyle/>
        <a:p>
          <a:endParaRPr lang="hr-HR"/>
        </a:p>
      </dgm:t>
    </dgm:pt>
    <dgm:pt modelId="{A787C9CB-70DD-48E0-A6ED-91D515D501E8}" type="sibTrans" cxnId="{3B6E79A7-AF70-4535-B192-76C04C09D4B2}">
      <dgm:prSet/>
      <dgm:spPr/>
      <dgm:t>
        <a:bodyPr/>
        <a:lstStyle/>
        <a:p>
          <a:endParaRPr lang="hr-HR"/>
        </a:p>
      </dgm:t>
    </dgm:pt>
    <dgm:pt modelId="{8232F228-C69A-4220-83D7-61573D615A72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Vodni potencijal (WP)</a:t>
          </a:r>
        </a:p>
      </dgm:t>
    </dgm:pt>
    <dgm:pt modelId="{BECBBA25-4AA6-4B22-B6FB-6A0BDA451888}" type="parTrans" cxnId="{1F83B2A0-0D14-4789-8EBC-128FD5ABBE25}">
      <dgm:prSet/>
      <dgm:spPr/>
      <dgm:t>
        <a:bodyPr/>
        <a:lstStyle/>
        <a:p>
          <a:endParaRPr lang="hr-HR"/>
        </a:p>
      </dgm:t>
    </dgm:pt>
    <dgm:pt modelId="{6568E59C-A947-43E5-AF12-906A3A59BFB8}" type="sibTrans" cxnId="{1F83B2A0-0D14-4789-8EBC-128FD5ABBE25}">
      <dgm:prSet/>
      <dgm:spPr/>
      <dgm:t>
        <a:bodyPr/>
        <a:lstStyle/>
        <a:p>
          <a:endParaRPr lang="hr-HR"/>
        </a:p>
      </dgm:t>
    </dgm:pt>
    <dgm:pt modelId="{89F4FD17-F6B2-4A08-ABAD-D0B34A7871CE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Relativan sadržaj vode u listu (RWC)</a:t>
          </a:r>
        </a:p>
      </dgm:t>
    </dgm:pt>
    <dgm:pt modelId="{F94FAE97-0718-42CB-8450-C17B24A50D8E}" type="parTrans" cxnId="{D6DF4A83-58C8-4786-B287-D5CEA61231CE}">
      <dgm:prSet/>
      <dgm:spPr/>
      <dgm:t>
        <a:bodyPr/>
        <a:lstStyle/>
        <a:p>
          <a:endParaRPr lang="hr-HR"/>
        </a:p>
      </dgm:t>
    </dgm:pt>
    <dgm:pt modelId="{878911E0-D666-4083-8E18-14A8CF580CD6}" type="sibTrans" cxnId="{D6DF4A83-58C8-4786-B287-D5CEA61231CE}">
      <dgm:prSet/>
      <dgm:spPr/>
      <dgm:t>
        <a:bodyPr/>
        <a:lstStyle/>
        <a:p>
          <a:endParaRPr lang="hr-HR"/>
        </a:p>
      </dgm:t>
    </dgm:pt>
    <dgm:pt modelId="{929BA9B6-EBA2-4A56-AC69-3DECA88906EB}">
      <dgm:prSet phldrT="[Tekst]" custT="1"/>
      <dgm:spPr/>
      <dgm:t>
        <a:bodyPr/>
        <a:lstStyle/>
        <a:p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Biokemijski parametri</a:t>
          </a:r>
          <a:r>
            <a:rPr lang="hr-HR" sz="2600" b="1" dirty="0">
              <a:latin typeface="Cambria" panose="02040503050406030204" pitchFamily="18" charset="0"/>
              <a:ea typeface="Cambria" panose="02040503050406030204" pitchFamily="18" charset="0"/>
            </a:rPr>
            <a:t>:</a:t>
          </a:r>
        </a:p>
      </dgm:t>
    </dgm:pt>
    <dgm:pt modelId="{0405690D-39BB-426F-A760-F295E19AFAA4}" type="parTrans" cxnId="{E2794F59-0B8D-4286-8BE5-DCF799B3C78F}">
      <dgm:prSet/>
      <dgm:spPr/>
      <dgm:t>
        <a:bodyPr/>
        <a:lstStyle/>
        <a:p>
          <a:endParaRPr lang="hr-HR"/>
        </a:p>
      </dgm:t>
    </dgm:pt>
    <dgm:pt modelId="{51D5F61C-7E6F-417C-893A-1B8B9B62830B}" type="sibTrans" cxnId="{E2794F59-0B8D-4286-8BE5-DCF799B3C78F}">
      <dgm:prSet/>
      <dgm:spPr/>
      <dgm:t>
        <a:bodyPr/>
        <a:lstStyle/>
        <a:p>
          <a:endParaRPr lang="hr-HR"/>
        </a:p>
      </dgm:t>
    </dgm:pt>
    <dgm:pt modelId="{04E929DD-08A1-4DA1-84CD-896AA5F8A355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Gvajakol </a:t>
          </a:r>
          <a:r>
            <a:rPr lang="hr-HR" sz="2000" dirty="0" err="1">
              <a:latin typeface="Cambria" panose="02040503050406030204" pitchFamily="18" charset="0"/>
              <a:ea typeface="Cambria" panose="02040503050406030204" pitchFamily="18" charset="0"/>
            </a:rPr>
            <a:t>peroksidaza</a:t>
          </a:r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A69C31C-905A-4C08-9AD2-B45DE59C253A}" type="parTrans" cxnId="{303BE4D2-D55A-4880-94E9-D372CEAAA106}">
      <dgm:prSet/>
      <dgm:spPr/>
      <dgm:t>
        <a:bodyPr/>
        <a:lstStyle/>
        <a:p>
          <a:endParaRPr lang="hr-HR"/>
        </a:p>
      </dgm:t>
    </dgm:pt>
    <dgm:pt modelId="{2B293598-78AE-477B-B409-8DB4E28EB71E}" type="sibTrans" cxnId="{303BE4D2-D55A-4880-94E9-D372CEAAA106}">
      <dgm:prSet/>
      <dgm:spPr/>
      <dgm:t>
        <a:bodyPr/>
        <a:lstStyle/>
        <a:p>
          <a:endParaRPr lang="hr-HR"/>
        </a:p>
      </dgm:t>
    </dgm:pt>
    <dgm:pt modelId="{18C9A0EB-1F60-472D-AF06-061EC814384B}">
      <dgm:prSet custT="1"/>
      <dgm:spPr/>
      <dgm:t>
        <a:bodyPr/>
        <a:lstStyle/>
        <a:p>
          <a:r>
            <a:rPr lang="hr-HR" sz="2000" dirty="0" err="1">
              <a:latin typeface="Cambria" panose="02040503050406030204" pitchFamily="18" charset="0"/>
              <a:ea typeface="Cambria" panose="02040503050406030204" pitchFamily="18" charset="0"/>
            </a:rPr>
            <a:t>Prolin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50A06DC-377C-49BF-9E97-305EF4440BB9}" type="parTrans" cxnId="{6C82393A-0D6A-44E9-9E49-AAFB0A2489ED}">
      <dgm:prSet/>
      <dgm:spPr/>
      <dgm:t>
        <a:bodyPr/>
        <a:lstStyle/>
        <a:p>
          <a:endParaRPr lang="hr-HR"/>
        </a:p>
      </dgm:t>
    </dgm:pt>
    <dgm:pt modelId="{4398A501-418F-4BD4-866B-3BBE97463A78}" type="sibTrans" cxnId="{6C82393A-0D6A-44E9-9E49-AAFB0A2489ED}">
      <dgm:prSet/>
      <dgm:spPr/>
      <dgm:t>
        <a:bodyPr/>
        <a:lstStyle/>
        <a:p>
          <a:endParaRPr lang="hr-HR"/>
        </a:p>
      </dgm:t>
    </dgm:pt>
    <dgm:pt modelId="{2C2D57CC-8E30-45D3-9244-61C2A2479389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Ukupni topivi proteini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04FAE58-8D84-4CC7-9E55-991B5347A63E}" type="parTrans" cxnId="{CC85824A-F11F-449D-9D53-735A2734D989}">
      <dgm:prSet/>
      <dgm:spPr/>
      <dgm:t>
        <a:bodyPr/>
        <a:lstStyle/>
        <a:p>
          <a:endParaRPr lang="hr-HR"/>
        </a:p>
      </dgm:t>
    </dgm:pt>
    <dgm:pt modelId="{99AB2345-D76A-4435-AD76-9D857899089B}" type="sibTrans" cxnId="{CC85824A-F11F-449D-9D53-735A2734D989}">
      <dgm:prSet/>
      <dgm:spPr/>
      <dgm:t>
        <a:bodyPr/>
        <a:lstStyle/>
        <a:p>
          <a:endParaRPr lang="hr-HR"/>
        </a:p>
      </dgm:t>
    </dgm:pt>
    <dgm:pt modelId="{4DA18A18-EBD8-4FD5-A7D6-0ACCCC252253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Superoksid </a:t>
          </a:r>
          <a:r>
            <a:rPr lang="hr-HR" sz="2000" dirty="0" err="1">
              <a:latin typeface="Cambria" panose="02040503050406030204" pitchFamily="18" charset="0"/>
              <a:ea typeface="Cambria" panose="02040503050406030204" pitchFamily="18" charset="0"/>
            </a:rPr>
            <a:t>dismutaza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C5506CD-CEAC-4A8F-A2AC-DA2162678222}" type="sibTrans" cxnId="{7872F7F7-DB9D-4EF4-B6C3-09C0D736D1F0}">
      <dgm:prSet/>
      <dgm:spPr/>
      <dgm:t>
        <a:bodyPr/>
        <a:lstStyle/>
        <a:p>
          <a:endParaRPr lang="hr-HR"/>
        </a:p>
      </dgm:t>
    </dgm:pt>
    <dgm:pt modelId="{270E7CD0-058D-411F-87A7-ABE3307A6B18}" type="parTrans" cxnId="{7872F7F7-DB9D-4EF4-B6C3-09C0D736D1F0}">
      <dgm:prSet/>
      <dgm:spPr/>
      <dgm:t>
        <a:bodyPr/>
        <a:lstStyle/>
        <a:p>
          <a:endParaRPr lang="hr-HR"/>
        </a:p>
      </dgm:t>
    </dgm:pt>
    <dgm:pt modelId="{6EEE4201-36DC-40EE-85A9-9B90B988CA80}">
      <dgm:prSet custT="1"/>
      <dgm:spPr/>
      <dgm:t>
        <a:bodyPr/>
        <a:lstStyle/>
        <a:p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Fotosintetski pigmenti 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227D7-C556-4DDC-ABA6-3B616A4AF64B}" type="sibTrans" cxnId="{7E655C47-A1FE-4F89-BD99-534022CB8022}">
      <dgm:prSet/>
      <dgm:spPr/>
      <dgm:t>
        <a:bodyPr/>
        <a:lstStyle/>
        <a:p>
          <a:endParaRPr lang="hr-HR"/>
        </a:p>
      </dgm:t>
    </dgm:pt>
    <dgm:pt modelId="{488E1ACA-83CF-42E4-883D-C0D00A5C8EC2}" type="parTrans" cxnId="{7E655C47-A1FE-4F89-BD99-534022CB8022}">
      <dgm:prSet/>
      <dgm:spPr/>
      <dgm:t>
        <a:bodyPr/>
        <a:lstStyle/>
        <a:p>
          <a:endParaRPr lang="hr-HR"/>
        </a:p>
      </dgm:t>
    </dgm:pt>
    <dgm:pt modelId="{3066747D-954A-47E6-A1E6-2C2670D33759}" type="pres">
      <dgm:prSet presAssocID="{AC1C893E-CBD5-46A7-AF38-03F570066D7B}" presName="Name0" presStyleCnt="0">
        <dgm:presLayoutVars>
          <dgm:dir/>
          <dgm:resizeHandles val="exact"/>
        </dgm:presLayoutVars>
      </dgm:prSet>
      <dgm:spPr/>
    </dgm:pt>
    <dgm:pt modelId="{1981F8E8-B8AD-4239-9094-0A91109B6900}" type="pres">
      <dgm:prSet presAssocID="{1B7004CE-C9D0-4AD5-8753-0B92FB771C53}" presName="compNode" presStyleCnt="0"/>
      <dgm:spPr/>
    </dgm:pt>
    <dgm:pt modelId="{AEDACF22-1AD4-405B-B40B-C916493D5FAF}" type="pres">
      <dgm:prSet presAssocID="{1B7004CE-C9D0-4AD5-8753-0B92FB771C53}" presName="pictRect" presStyleLbl="node1" presStyleIdx="0" presStyleCnt="3" custScaleX="76566" custScaleY="76499" custLinFactNeighborX="11222" custLinFactNeighborY="-4808"/>
      <dgm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592" b="-16592"/>
          </a:stretch>
        </a:blipFill>
        <a:ln>
          <a:solidFill>
            <a:schemeClr val="tx1"/>
          </a:solidFill>
        </a:ln>
        <a:effectLst>
          <a:softEdge rad="0"/>
        </a:effectLst>
      </dgm:spPr>
    </dgm:pt>
    <dgm:pt modelId="{BDED5CFE-0627-4F4B-B61D-3D7AC040420B}" type="pres">
      <dgm:prSet presAssocID="{1B7004CE-C9D0-4AD5-8753-0B92FB771C53}" presName="textRect" presStyleLbl="revTx" presStyleIdx="0" presStyleCnt="3" custScaleX="77101" custScaleY="165087" custLinFactNeighborX="11158" custLinFactNeighborY="18066">
        <dgm:presLayoutVars>
          <dgm:bulletEnabled val="1"/>
        </dgm:presLayoutVars>
      </dgm:prSet>
      <dgm:spPr/>
    </dgm:pt>
    <dgm:pt modelId="{4D1A8AEB-9DBF-45A4-B2E5-58D5E25980E3}" type="pres">
      <dgm:prSet presAssocID="{F7ACA780-CCC8-4BE8-84A6-45995A6F6EBB}" presName="sibTrans" presStyleLbl="sibTrans2D1" presStyleIdx="0" presStyleCnt="0"/>
      <dgm:spPr/>
    </dgm:pt>
    <dgm:pt modelId="{E8D1196C-5A44-420F-866E-2A881CA9D44E}" type="pres">
      <dgm:prSet presAssocID="{ED4843F0-6C95-44A1-98D7-9F3558D4855B}" presName="compNode" presStyleCnt="0"/>
      <dgm:spPr/>
    </dgm:pt>
    <dgm:pt modelId="{60BD32C4-18E3-4FB1-A63C-85942CF60422}" type="pres">
      <dgm:prSet presAssocID="{ED4843F0-6C95-44A1-98D7-9F3558D4855B}" presName="pictRect" presStyleLbl="node1" presStyleIdx="1" presStyleCnt="3" custScaleX="77050" custScaleY="74553" custLinFactNeighborX="5996" custLinFactNeighborY="-7032"/>
      <dgm:spPr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000" b="-47000"/>
          </a:stretch>
        </a:blipFill>
        <a:ln>
          <a:solidFill>
            <a:schemeClr val="tx1"/>
          </a:solidFill>
        </a:ln>
      </dgm:spPr>
    </dgm:pt>
    <dgm:pt modelId="{474181A2-78A1-489F-BDBF-099334A57F98}" type="pres">
      <dgm:prSet presAssocID="{ED4843F0-6C95-44A1-98D7-9F3558D4855B}" presName="textRect" presStyleLbl="revTx" presStyleIdx="1" presStyleCnt="3" custScaleX="74132" custScaleY="152177" custLinFactNeighborX="-659" custLinFactNeighborY="9425">
        <dgm:presLayoutVars>
          <dgm:bulletEnabled val="1"/>
        </dgm:presLayoutVars>
      </dgm:prSet>
      <dgm:spPr/>
    </dgm:pt>
    <dgm:pt modelId="{93A16BFE-7BA9-4FB8-A0AB-79026BBB399B}" type="pres">
      <dgm:prSet presAssocID="{59E0A30C-1122-4272-8846-71C24A11D818}" presName="sibTrans" presStyleLbl="sibTrans2D1" presStyleIdx="0" presStyleCnt="0"/>
      <dgm:spPr/>
    </dgm:pt>
    <dgm:pt modelId="{AEC5BBCF-40EE-456D-B5A2-62153F4AB5A2}" type="pres">
      <dgm:prSet presAssocID="{929BA9B6-EBA2-4A56-AC69-3DECA88906EB}" presName="compNode" presStyleCnt="0"/>
      <dgm:spPr/>
    </dgm:pt>
    <dgm:pt modelId="{F47A7447-B724-4E01-89F2-C9C378D60899}" type="pres">
      <dgm:prSet presAssocID="{929BA9B6-EBA2-4A56-AC69-3DECA88906EB}" presName="pictRect" presStyleLbl="node1" presStyleIdx="2" presStyleCnt="3" custScaleX="77355" custScaleY="76355" custLinFactNeighborX="-4791" custLinFactNeighborY="-5710"/>
      <dgm:spPr>
        <a:blipFill dpi="0" rotWithShape="1">
          <a:blip xmlns:r="http://schemas.openxmlformats.org/officeDocument/2006/relationships" r:embed="rId5" cstate="print">
            <a:alphaModFix amt="98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tx1"/>
          </a:solidFill>
        </a:ln>
      </dgm:spPr>
    </dgm:pt>
    <dgm:pt modelId="{E5731E07-9DAA-43E5-ABE6-14B8E68D4CBE}" type="pres">
      <dgm:prSet presAssocID="{929BA9B6-EBA2-4A56-AC69-3DECA88906EB}" presName="textRect" presStyleLbl="revTx" presStyleIdx="2" presStyleCnt="3" custScaleX="87447" custScaleY="176393" custLinFactNeighborX="31" custLinFactNeighborY="25745">
        <dgm:presLayoutVars>
          <dgm:bulletEnabled val="1"/>
        </dgm:presLayoutVars>
      </dgm:prSet>
      <dgm:spPr/>
    </dgm:pt>
  </dgm:ptLst>
  <dgm:cxnLst>
    <dgm:cxn modelId="{FF3DA009-B065-4234-ADB7-4353818C8291}" type="presOf" srcId="{C55FEF59-3182-43F6-8E20-243F736299C1}" destId="{474181A2-78A1-489F-BDBF-099334A57F98}" srcOrd="0" destOrd="2" presId="urn:microsoft.com/office/officeart/2005/8/layout/pList1"/>
    <dgm:cxn modelId="{BC0E520E-A89F-41C5-A0DB-A45CBC530ED6}" type="presOf" srcId="{2C2D57CC-8E30-45D3-9244-61C2A2479389}" destId="{E5731E07-9DAA-43E5-ABE6-14B8E68D4CBE}" srcOrd="0" destOrd="5" presId="urn:microsoft.com/office/officeart/2005/8/layout/pList1"/>
    <dgm:cxn modelId="{A6CD020F-3C56-4921-91BF-3DA036E5C18B}" type="presOf" srcId="{6EEE4201-36DC-40EE-85A9-9B90B988CA80}" destId="{E5731E07-9DAA-43E5-ABE6-14B8E68D4CBE}" srcOrd="0" destOrd="3" presId="urn:microsoft.com/office/officeart/2005/8/layout/pList1"/>
    <dgm:cxn modelId="{30418113-DCAD-4BB3-8EFB-F09298207F54}" type="presOf" srcId="{898557E6-DB20-4B8C-B419-1C47DC7BEBE0}" destId="{474181A2-78A1-489F-BDBF-099334A57F98}" srcOrd="0" destOrd="1" presId="urn:microsoft.com/office/officeart/2005/8/layout/pList1"/>
    <dgm:cxn modelId="{4BB9FA1B-ADF5-43EB-B823-CD6DC2DD6299}" type="presOf" srcId="{1B7004CE-C9D0-4AD5-8753-0B92FB771C53}" destId="{BDED5CFE-0627-4F4B-B61D-3D7AC040420B}" srcOrd="0" destOrd="0" presId="urn:microsoft.com/office/officeart/2005/8/layout/pList1"/>
    <dgm:cxn modelId="{2AE0291F-E766-43E5-8A1A-1226E0D4D515}" type="presOf" srcId="{59E0A30C-1122-4272-8846-71C24A11D818}" destId="{93A16BFE-7BA9-4FB8-A0AB-79026BBB399B}" srcOrd="0" destOrd="0" presId="urn:microsoft.com/office/officeart/2005/8/layout/pList1"/>
    <dgm:cxn modelId="{185D7E2A-DCED-4939-ADC9-DED13EDCF4F8}" type="presOf" srcId="{38CA7FCD-FF3D-4B27-B7DD-9112E625BB19}" destId="{BDED5CFE-0627-4F4B-B61D-3D7AC040420B}" srcOrd="0" destOrd="3" presId="urn:microsoft.com/office/officeart/2005/8/layout/pList1"/>
    <dgm:cxn modelId="{E18D3F31-8BFA-49CF-B40B-DCB8EFCF5A97}" type="presOf" srcId="{F7ACA780-CCC8-4BE8-84A6-45995A6F6EBB}" destId="{4D1A8AEB-9DBF-45A4-B2E5-58D5E25980E3}" srcOrd="0" destOrd="0" presId="urn:microsoft.com/office/officeart/2005/8/layout/pList1"/>
    <dgm:cxn modelId="{5F06BB37-9046-4237-A422-A35E79BD3734}" type="presOf" srcId="{929BA9B6-EBA2-4A56-AC69-3DECA88906EB}" destId="{E5731E07-9DAA-43E5-ABE6-14B8E68D4CBE}" srcOrd="0" destOrd="0" presId="urn:microsoft.com/office/officeart/2005/8/layout/pList1"/>
    <dgm:cxn modelId="{6C82393A-0D6A-44E9-9E49-AAFB0A2489ED}" srcId="{929BA9B6-EBA2-4A56-AC69-3DECA88906EB}" destId="{18C9A0EB-1F60-472D-AF06-061EC814384B}" srcOrd="3" destOrd="0" parTransId="{850A06DC-377C-49BF-9E97-305EF4440BB9}" sibTransId="{4398A501-418F-4BD4-866B-3BBE97463A78}"/>
    <dgm:cxn modelId="{2F03AC40-F5A7-4746-9E1D-789AB5A3D384}" type="presOf" srcId="{4DA18A18-EBD8-4FD5-A7D6-0ACCCC252253}" destId="{E5731E07-9DAA-43E5-ABE6-14B8E68D4CBE}" srcOrd="0" destOrd="1" presId="urn:microsoft.com/office/officeart/2005/8/layout/pList1"/>
    <dgm:cxn modelId="{D794D766-17DA-4270-9B6A-90A04B57FBB4}" srcId="{1B7004CE-C9D0-4AD5-8753-0B92FB771C53}" destId="{38CA7FCD-FF3D-4B27-B7DD-9112E625BB19}" srcOrd="2" destOrd="0" parTransId="{53E4F12E-0023-452B-A180-A67CB00AA913}" sibTransId="{B0B171C9-0C48-4FD9-BBD1-F0F8E3A7F51E}"/>
    <dgm:cxn modelId="{7E655C47-A1FE-4F89-BD99-534022CB8022}" srcId="{929BA9B6-EBA2-4A56-AC69-3DECA88906EB}" destId="{6EEE4201-36DC-40EE-85A9-9B90B988CA80}" srcOrd="2" destOrd="0" parTransId="{488E1ACA-83CF-42E4-883D-C0D00A5C8EC2}" sibTransId="{055227D7-C556-4DDC-ABA6-3B616A4AF64B}"/>
    <dgm:cxn modelId="{648A6767-D83F-496E-9EA5-67BDE9CE1F63}" type="presOf" srcId="{0E6553D1-CE40-4478-A1DF-5BDA1F3542AC}" destId="{BDED5CFE-0627-4F4B-B61D-3D7AC040420B}" srcOrd="0" destOrd="1" presId="urn:microsoft.com/office/officeart/2005/8/layout/pList1"/>
    <dgm:cxn modelId="{2F509868-E4BB-46DC-95BE-0451658B1B0C}" type="presOf" srcId="{8232F228-C69A-4220-83D7-61573D615A72}" destId="{474181A2-78A1-489F-BDBF-099334A57F98}" srcOrd="0" destOrd="3" presId="urn:microsoft.com/office/officeart/2005/8/layout/pList1"/>
    <dgm:cxn modelId="{CC85824A-F11F-449D-9D53-735A2734D989}" srcId="{929BA9B6-EBA2-4A56-AC69-3DECA88906EB}" destId="{2C2D57CC-8E30-45D3-9244-61C2A2479389}" srcOrd="4" destOrd="0" parTransId="{F04FAE58-8D84-4CC7-9E55-991B5347A63E}" sibTransId="{99AB2345-D76A-4435-AD76-9D857899089B}"/>
    <dgm:cxn modelId="{6B55C370-201E-44FF-B0C4-4086991AD06C}" type="presOf" srcId="{04E929DD-08A1-4DA1-84CD-896AA5F8A355}" destId="{E5731E07-9DAA-43E5-ABE6-14B8E68D4CBE}" srcOrd="0" destOrd="2" presId="urn:microsoft.com/office/officeart/2005/8/layout/pList1"/>
    <dgm:cxn modelId="{9AE3FD73-4E26-4B0E-8286-8A3225366720}" type="presOf" srcId="{8812CE3E-30AB-4E9A-BBAA-C8C55E9C509D}" destId="{BDED5CFE-0627-4F4B-B61D-3D7AC040420B}" srcOrd="0" destOrd="4" presId="urn:microsoft.com/office/officeart/2005/8/layout/pList1"/>
    <dgm:cxn modelId="{E2794F59-0B8D-4286-8BE5-DCF799B3C78F}" srcId="{AC1C893E-CBD5-46A7-AF38-03F570066D7B}" destId="{929BA9B6-EBA2-4A56-AC69-3DECA88906EB}" srcOrd="2" destOrd="0" parTransId="{0405690D-39BB-426F-A760-F295E19AFAA4}" sibTransId="{51D5F61C-7E6F-417C-893A-1B8B9B62830B}"/>
    <dgm:cxn modelId="{D6DF4A83-58C8-4786-B287-D5CEA61231CE}" srcId="{ED4843F0-6C95-44A1-98D7-9F3558D4855B}" destId="{89F4FD17-F6B2-4A08-ABAD-D0B34A7871CE}" srcOrd="3" destOrd="0" parTransId="{F94FAE97-0718-42CB-8450-C17B24A50D8E}" sibTransId="{878911E0-D666-4083-8E18-14A8CF580CD6}"/>
    <dgm:cxn modelId="{D153BB9D-EA77-415E-8AC4-85EA265D8545}" type="presOf" srcId="{89F4FD17-F6B2-4A08-ABAD-D0B34A7871CE}" destId="{474181A2-78A1-489F-BDBF-099334A57F98}" srcOrd="0" destOrd="4" presId="urn:microsoft.com/office/officeart/2005/8/layout/pList1"/>
    <dgm:cxn modelId="{1F83B2A0-0D14-4789-8EBC-128FD5ABBE25}" srcId="{ED4843F0-6C95-44A1-98D7-9F3558D4855B}" destId="{8232F228-C69A-4220-83D7-61573D615A72}" srcOrd="2" destOrd="0" parTransId="{BECBBA25-4AA6-4B22-B6FB-6A0BDA451888}" sibTransId="{6568E59C-A947-43E5-AF12-906A3A59BFB8}"/>
    <dgm:cxn modelId="{11F240A4-A226-46CE-9F03-B600406DD37F}" type="presOf" srcId="{AC1C893E-CBD5-46A7-AF38-03F570066D7B}" destId="{3066747D-954A-47E6-A1E6-2C2670D33759}" srcOrd="0" destOrd="0" presId="urn:microsoft.com/office/officeart/2005/8/layout/pList1"/>
    <dgm:cxn modelId="{3B6E79A7-AF70-4535-B192-76C04C09D4B2}" srcId="{ED4843F0-6C95-44A1-98D7-9F3558D4855B}" destId="{C55FEF59-3182-43F6-8E20-243F736299C1}" srcOrd="1" destOrd="0" parTransId="{EF13FBBF-F5A5-495F-9E7F-1C7BF32365D7}" sibTransId="{A787C9CB-70DD-48E0-A6ED-91D515D501E8}"/>
    <dgm:cxn modelId="{3A3609C3-E0BB-4F32-BCAC-F8F413D5248E}" srcId="{AC1C893E-CBD5-46A7-AF38-03F570066D7B}" destId="{ED4843F0-6C95-44A1-98D7-9F3558D4855B}" srcOrd="1" destOrd="0" parTransId="{EB9D5B78-9808-4526-B70D-27429371B649}" sibTransId="{59E0A30C-1122-4272-8846-71C24A11D818}"/>
    <dgm:cxn modelId="{1EC2E3C7-81C3-441C-9BE6-D880BB0F9DB0}" type="presOf" srcId="{B9FB56B0-CDC8-4725-8570-7D27B8B53FAC}" destId="{BDED5CFE-0627-4F4B-B61D-3D7AC040420B}" srcOrd="0" destOrd="2" presId="urn:microsoft.com/office/officeart/2005/8/layout/pList1"/>
    <dgm:cxn modelId="{5B550ACF-1CEF-4EBB-B9EA-861930F20161}" srcId="{ED4843F0-6C95-44A1-98D7-9F3558D4855B}" destId="{898557E6-DB20-4B8C-B419-1C47DC7BEBE0}" srcOrd="0" destOrd="0" parTransId="{754CD2C7-59EA-4953-A391-F3D6AE1A695C}" sibTransId="{CDFDBAFF-95A0-40CA-8D36-21756F9D78F6}"/>
    <dgm:cxn modelId="{67F104D1-914F-4865-9921-741E75734F1E}" srcId="{AC1C893E-CBD5-46A7-AF38-03F570066D7B}" destId="{1B7004CE-C9D0-4AD5-8753-0B92FB771C53}" srcOrd="0" destOrd="0" parTransId="{C48C5FD7-04CC-4924-8279-D097F7BBF0D2}" sibTransId="{F7ACA780-CCC8-4BE8-84A6-45995A6F6EBB}"/>
    <dgm:cxn modelId="{BDB6DFD2-57E5-42F2-9AC5-8ECBE6B96B00}" srcId="{1B7004CE-C9D0-4AD5-8753-0B92FB771C53}" destId="{0E6553D1-CE40-4478-A1DF-5BDA1F3542AC}" srcOrd="0" destOrd="0" parTransId="{3AA85F54-8577-4111-BF6E-E0ABAA81C47E}" sibTransId="{9E393062-99B9-4EA3-B7DF-40079F9AFE10}"/>
    <dgm:cxn modelId="{303BE4D2-D55A-4880-94E9-D372CEAAA106}" srcId="{929BA9B6-EBA2-4A56-AC69-3DECA88906EB}" destId="{04E929DD-08A1-4DA1-84CD-896AA5F8A355}" srcOrd="1" destOrd="0" parTransId="{3A69C31C-905A-4C08-9AD2-B45DE59C253A}" sibTransId="{2B293598-78AE-477B-B409-8DB4E28EB71E}"/>
    <dgm:cxn modelId="{C70AF8D3-E4DD-4C6E-8C48-D019229EB537}" type="presOf" srcId="{18C9A0EB-1F60-472D-AF06-061EC814384B}" destId="{E5731E07-9DAA-43E5-ABE6-14B8E68D4CBE}" srcOrd="0" destOrd="4" presId="urn:microsoft.com/office/officeart/2005/8/layout/pList1"/>
    <dgm:cxn modelId="{4B3C3AD4-E007-4C51-A4EA-841EC4788669}" srcId="{1B7004CE-C9D0-4AD5-8753-0B92FB771C53}" destId="{8812CE3E-30AB-4E9A-BBAA-C8C55E9C509D}" srcOrd="3" destOrd="0" parTransId="{6FC32C32-7A34-480D-AAC4-408AB5B5B1C2}" sibTransId="{16D3E832-2738-42FD-B4BD-2F012DDA9612}"/>
    <dgm:cxn modelId="{0D301BD7-3206-423D-91BF-B687AD1C8978}" type="presOf" srcId="{ED4843F0-6C95-44A1-98D7-9F3558D4855B}" destId="{474181A2-78A1-489F-BDBF-099334A57F98}" srcOrd="0" destOrd="0" presId="urn:microsoft.com/office/officeart/2005/8/layout/pList1"/>
    <dgm:cxn modelId="{EEEFCEE5-2650-4A5D-8CCD-F866CDB25F2E}" srcId="{1B7004CE-C9D0-4AD5-8753-0B92FB771C53}" destId="{B9FB56B0-CDC8-4725-8570-7D27B8B53FAC}" srcOrd="1" destOrd="0" parTransId="{AC012A85-AF0C-4447-BD99-4DEA6142F1BF}" sibTransId="{42536AEB-76E0-4500-AB16-810C36648D57}"/>
    <dgm:cxn modelId="{7872F7F7-DB9D-4EF4-B6C3-09C0D736D1F0}" srcId="{929BA9B6-EBA2-4A56-AC69-3DECA88906EB}" destId="{4DA18A18-EBD8-4FD5-A7D6-0ACCCC252253}" srcOrd="0" destOrd="0" parTransId="{270E7CD0-058D-411F-87A7-ABE3307A6B18}" sibTransId="{3C5506CD-CEAC-4A8F-A2AC-DA2162678222}"/>
    <dgm:cxn modelId="{A0C31CBE-31CD-4BC0-B70F-8F33519DC11E}" type="presParOf" srcId="{3066747D-954A-47E6-A1E6-2C2670D33759}" destId="{1981F8E8-B8AD-4239-9094-0A91109B6900}" srcOrd="0" destOrd="0" presId="urn:microsoft.com/office/officeart/2005/8/layout/pList1"/>
    <dgm:cxn modelId="{0C335B79-366F-476E-8FBB-59C91023264D}" type="presParOf" srcId="{1981F8E8-B8AD-4239-9094-0A91109B6900}" destId="{AEDACF22-1AD4-405B-B40B-C916493D5FAF}" srcOrd="0" destOrd="0" presId="urn:microsoft.com/office/officeart/2005/8/layout/pList1"/>
    <dgm:cxn modelId="{EC25C8D2-B0E6-4BC8-B7D3-C795F52EF8D3}" type="presParOf" srcId="{1981F8E8-B8AD-4239-9094-0A91109B6900}" destId="{BDED5CFE-0627-4F4B-B61D-3D7AC040420B}" srcOrd="1" destOrd="0" presId="urn:microsoft.com/office/officeart/2005/8/layout/pList1"/>
    <dgm:cxn modelId="{A0D7EEB8-C36F-432D-8872-26083D0DB7A8}" type="presParOf" srcId="{3066747D-954A-47E6-A1E6-2C2670D33759}" destId="{4D1A8AEB-9DBF-45A4-B2E5-58D5E25980E3}" srcOrd="1" destOrd="0" presId="urn:microsoft.com/office/officeart/2005/8/layout/pList1"/>
    <dgm:cxn modelId="{535559C7-15C1-497E-82A7-F911C7564448}" type="presParOf" srcId="{3066747D-954A-47E6-A1E6-2C2670D33759}" destId="{E8D1196C-5A44-420F-866E-2A881CA9D44E}" srcOrd="2" destOrd="0" presId="urn:microsoft.com/office/officeart/2005/8/layout/pList1"/>
    <dgm:cxn modelId="{79E92BC0-3427-4947-A31E-59D7B0D04FBB}" type="presParOf" srcId="{E8D1196C-5A44-420F-866E-2A881CA9D44E}" destId="{60BD32C4-18E3-4FB1-A63C-85942CF60422}" srcOrd="0" destOrd="0" presId="urn:microsoft.com/office/officeart/2005/8/layout/pList1"/>
    <dgm:cxn modelId="{85A9FF04-E4F0-4946-B5E3-EDEB2C93C20F}" type="presParOf" srcId="{E8D1196C-5A44-420F-866E-2A881CA9D44E}" destId="{474181A2-78A1-489F-BDBF-099334A57F98}" srcOrd="1" destOrd="0" presId="urn:microsoft.com/office/officeart/2005/8/layout/pList1"/>
    <dgm:cxn modelId="{12EEA5F1-AB70-4629-ACBB-FA70F711C3F9}" type="presParOf" srcId="{3066747D-954A-47E6-A1E6-2C2670D33759}" destId="{93A16BFE-7BA9-4FB8-A0AB-79026BBB399B}" srcOrd="3" destOrd="0" presId="urn:microsoft.com/office/officeart/2005/8/layout/pList1"/>
    <dgm:cxn modelId="{33CC0EAB-3AD1-4EA3-BEA3-7BAD0EB20E1F}" type="presParOf" srcId="{3066747D-954A-47E6-A1E6-2C2670D33759}" destId="{AEC5BBCF-40EE-456D-B5A2-62153F4AB5A2}" srcOrd="4" destOrd="0" presId="urn:microsoft.com/office/officeart/2005/8/layout/pList1"/>
    <dgm:cxn modelId="{30647365-4CCF-40FB-97C2-A0B3FA0D63E5}" type="presParOf" srcId="{AEC5BBCF-40EE-456D-B5A2-62153F4AB5A2}" destId="{F47A7447-B724-4E01-89F2-C9C378D60899}" srcOrd="0" destOrd="0" presId="urn:microsoft.com/office/officeart/2005/8/layout/pList1"/>
    <dgm:cxn modelId="{4896C339-7D69-4A8F-89D7-702C74DD8B8B}" type="presParOf" srcId="{AEC5BBCF-40EE-456D-B5A2-62153F4AB5A2}" destId="{E5731E07-9DAA-43E5-ABE6-14B8E68D4CBE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1C893E-CBD5-46A7-AF38-03F570066D7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6B727BE5-1E9C-45CC-9772-3C5952F09292}">
      <dgm:prSet phldrT="[Tekst]" custT="1"/>
      <dgm:spPr/>
      <dgm:t>
        <a:bodyPr/>
        <a:lstStyle/>
        <a:p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Fotosintetski parametri:</a:t>
          </a:r>
        </a:p>
      </dgm:t>
    </dgm:pt>
    <dgm:pt modelId="{61E94125-17E0-431A-B2D5-19F9357258C2}" type="parTrans" cxnId="{A6AD40F2-6432-4601-A6CB-7902E86DA968}">
      <dgm:prSet/>
      <dgm:spPr/>
      <dgm:t>
        <a:bodyPr/>
        <a:lstStyle/>
        <a:p>
          <a:endParaRPr lang="hr-HR"/>
        </a:p>
      </dgm:t>
    </dgm:pt>
    <dgm:pt modelId="{AF44BB11-66BD-4487-88E0-FAB98902420C}" type="sibTrans" cxnId="{A6AD40F2-6432-4601-A6CB-7902E86DA968}">
      <dgm:prSet/>
      <dgm:spPr/>
      <dgm:t>
        <a:bodyPr/>
        <a:lstStyle/>
        <a:p>
          <a:endParaRPr lang="hr-HR"/>
        </a:p>
      </dgm:t>
    </dgm:pt>
    <dgm:pt modelId="{9FB029A9-B247-4D2E-AB80-E7E0763152A6}">
      <dgm:prSet/>
      <dgm:spPr/>
      <dgm:t>
        <a:bodyPr/>
        <a:lstStyle/>
        <a:p>
          <a:r>
            <a:rPr lang="hr-HR" sz="2200" b="0" dirty="0">
              <a:latin typeface="Cambria" panose="02040503050406030204" pitchFamily="18" charset="0"/>
              <a:ea typeface="Cambria" panose="02040503050406030204" pitchFamily="18" charset="0"/>
            </a:rPr>
            <a:t>intenzitet fotosinteze</a:t>
          </a:r>
        </a:p>
      </dgm:t>
    </dgm:pt>
    <dgm:pt modelId="{D538DDB6-D525-4D85-9B82-4801D4E33EAD}" type="parTrans" cxnId="{3B5DA627-9B93-42C1-8789-AEB5C806128B}">
      <dgm:prSet/>
      <dgm:spPr/>
      <dgm:t>
        <a:bodyPr/>
        <a:lstStyle/>
        <a:p>
          <a:endParaRPr lang="hr-HR"/>
        </a:p>
      </dgm:t>
    </dgm:pt>
    <dgm:pt modelId="{D0884763-B390-42FF-9FB9-446509B0B657}" type="sibTrans" cxnId="{3B5DA627-9B93-42C1-8789-AEB5C806128B}">
      <dgm:prSet/>
      <dgm:spPr/>
      <dgm:t>
        <a:bodyPr/>
        <a:lstStyle/>
        <a:p>
          <a:endParaRPr lang="hr-HR"/>
        </a:p>
      </dgm:t>
    </dgm:pt>
    <dgm:pt modelId="{14F7425B-D8EE-4006-AF2C-406F4121A099}">
      <dgm:prSet/>
      <dgm:spPr/>
      <dgm:t>
        <a:bodyPr/>
        <a:lstStyle/>
        <a:p>
          <a:r>
            <a:rPr lang="hr-HR" sz="2200" b="0" dirty="0">
              <a:latin typeface="Cambria" panose="02040503050406030204" pitchFamily="18" charset="0"/>
              <a:ea typeface="Cambria" panose="02040503050406030204" pitchFamily="18" charset="0"/>
            </a:rPr>
            <a:t>provodljivost </a:t>
          </a:r>
          <a:r>
            <a:rPr lang="hr-HR" sz="2200" b="0" dirty="0" err="1">
              <a:latin typeface="Cambria" panose="02040503050406030204" pitchFamily="18" charset="0"/>
              <a:ea typeface="Cambria" panose="02040503050406030204" pitchFamily="18" charset="0"/>
            </a:rPr>
            <a:t>puči</a:t>
          </a:r>
          <a:endParaRPr lang="hr-HR" sz="22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70F39FD-54A2-4F65-91E9-A7BCD55955F4}" type="parTrans" cxnId="{FE2DD7B4-5431-495C-8E02-30C9DB65D405}">
      <dgm:prSet/>
      <dgm:spPr/>
      <dgm:t>
        <a:bodyPr/>
        <a:lstStyle/>
        <a:p>
          <a:endParaRPr lang="hr-HR"/>
        </a:p>
      </dgm:t>
    </dgm:pt>
    <dgm:pt modelId="{02C9D8F4-ACD5-4807-B2EF-51C685C848BC}" type="sibTrans" cxnId="{FE2DD7B4-5431-495C-8E02-30C9DB65D405}">
      <dgm:prSet/>
      <dgm:spPr/>
      <dgm:t>
        <a:bodyPr/>
        <a:lstStyle/>
        <a:p>
          <a:endParaRPr lang="hr-HR"/>
        </a:p>
      </dgm:t>
    </dgm:pt>
    <dgm:pt modelId="{F4C867F6-6536-4D92-A02F-F326FDABD9D0}">
      <dgm:prSet/>
      <dgm:spPr/>
      <dgm:t>
        <a:bodyPr/>
        <a:lstStyle/>
        <a:p>
          <a:r>
            <a:rPr lang="hr-HR" sz="2200" b="0" dirty="0">
              <a:latin typeface="Cambria" panose="02040503050406030204" pitchFamily="18" charset="0"/>
              <a:ea typeface="Cambria" panose="02040503050406030204" pitchFamily="18" charset="0"/>
            </a:rPr>
            <a:t>međustanični </a:t>
          </a:r>
          <a:r>
            <a:rPr lang="hr-HR" sz="2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CO</a:t>
          </a:r>
          <a:r>
            <a:rPr lang="hr-HR" sz="2200" baseline="-250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2</a:t>
          </a:r>
          <a:endParaRPr lang="hr-HR" sz="22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D818DC-3C1C-4DF6-A1B8-096846202D48}" type="parTrans" cxnId="{CE0F19F8-77BF-452A-83CC-480F5AA75019}">
      <dgm:prSet/>
      <dgm:spPr/>
      <dgm:t>
        <a:bodyPr/>
        <a:lstStyle/>
        <a:p>
          <a:endParaRPr lang="hr-HR"/>
        </a:p>
      </dgm:t>
    </dgm:pt>
    <dgm:pt modelId="{10BA0616-F0E9-4AF2-A905-DBE20E1EBAC6}" type="sibTrans" cxnId="{CE0F19F8-77BF-452A-83CC-480F5AA75019}">
      <dgm:prSet/>
      <dgm:spPr/>
      <dgm:t>
        <a:bodyPr/>
        <a:lstStyle/>
        <a:p>
          <a:endParaRPr lang="hr-HR"/>
        </a:p>
      </dgm:t>
    </dgm:pt>
    <dgm:pt modelId="{7C398F31-6F3C-4FFD-ADB9-D3CA5D9EF5B9}">
      <dgm:prSet/>
      <dgm:spPr/>
      <dgm:t>
        <a:bodyPr/>
        <a:lstStyle/>
        <a:p>
          <a:r>
            <a:rPr lang="hr-HR" sz="2200" b="0" dirty="0">
              <a:latin typeface="Cambria" panose="02040503050406030204" pitchFamily="18" charset="0"/>
              <a:ea typeface="Cambria" panose="02040503050406030204" pitchFamily="18" charset="0"/>
            </a:rPr>
            <a:t>transpiracija</a:t>
          </a:r>
        </a:p>
      </dgm:t>
    </dgm:pt>
    <dgm:pt modelId="{99C76024-DB6F-4AAB-912C-CCD0077A9F39}" type="parTrans" cxnId="{44FC3E0E-A470-48EB-AF34-877E3D75F1D6}">
      <dgm:prSet/>
      <dgm:spPr/>
      <dgm:t>
        <a:bodyPr/>
        <a:lstStyle/>
        <a:p>
          <a:endParaRPr lang="hr-HR"/>
        </a:p>
      </dgm:t>
    </dgm:pt>
    <dgm:pt modelId="{46AC1C97-75C3-4FD5-858D-F40CF895CDC1}" type="sibTrans" cxnId="{44FC3E0E-A470-48EB-AF34-877E3D75F1D6}">
      <dgm:prSet/>
      <dgm:spPr/>
      <dgm:t>
        <a:bodyPr/>
        <a:lstStyle/>
        <a:p>
          <a:endParaRPr lang="hr-HR"/>
        </a:p>
      </dgm:t>
    </dgm:pt>
    <dgm:pt modelId="{B8D48C68-A212-4E1D-AB20-EC7035B5A24E}">
      <dgm:prSet phldrT="[Tekst]" custT="1"/>
      <dgm:spPr/>
      <dgm:t>
        <a:bodyPr/>
        <a:lstStyle/>
        <a:p>
          <a:pPr algn="l"/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Molekularne analize:</a:t>
          </a:r>
        </a:p>
        <a:p>
          <a:pPr algn="l"/>
          <a:r>
            <a:rPr lang="hr-HR" sz="2000" dirty="0">
              <a:latin typeface="Cambria" panose="02040503050406030204" pitchFamily="18" charset="0"/>
              <a:ea typeface="Cambria" panose="02040503050406030204" pitchFamily="18" charset="0"/>
            </a:rPr>
            <a:t>• ekspresija gena povezanih s oksidacijskim stresom i fotosintezom.</a:t>
          </a:r>
        </a:p>
        <a:p>
          <a:pPr algn="ctr"/>
          <a:endParaRPr lang="hr-HR" sz="20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6091367-6B47-4C29-BBA6-E78E05EA36DA}" type="sibTrans" cxnId="{C34B3A86-C885-495E-82D8-CF1F4DF4A82C}">
      <dgm:prSet/>
      <dgm:spPr/>
      <dgm:t>
        <a:bodyPr/>
        <a:lstStyle/>
        <a:p>
          <a:endParaRPr lang="hr-HR"/>
        </a:p>
      </dgm:t>
    </dgm:pt>
    <dgm:pt modelId="{318F7CE0-553D-486B-BA8E-E448035FA77E}" type="parTrans" cxnId="{C34B3A86-C885-495E-82D8-CF1F4DF4A82C}">
      <dgm:prSet/>
      <dgm:spPr/>
      <dgm:t>
        <a:bodyPr/>
        <a:lstStyle/>
        <a:p>
          <a:endParaRPr lang="hr-HR"/>
        </a:p>
      </dgm:t>
    </dgm:pt>
    <dgm:pt modelId="{0C2F102B-F965-422B-A16B-97627E83AB11}">
      <dgm:prSet phldrT="[Tekst]" custT="1"/>
      <dgm:spPr/>
      <dgm:t>
        <a:bodyPr/>
        <a:lstStyle/>
        <a:p>
          <a:r>
            <a:rPr lang="hr-HR" sz="2200" b="1" dirty="0">
              <a:latin typeface="Cambria" panose="02040503050406030204" pitchFamily="18" charset="0"/>
              <a:ea typeface="Cambria" panose="02040503050406030204" pitchFamily="18" charset="0"/>
            </a:rPr>
            <a:t>Ionski sastav:</a:t>
          </a:r>
        </a:p>
      </dgm:t>
    </dgm:pt>
    <dgm:pt modelId="{970D6B7D-37CE-42BB-94EF-A3A378F23D19}" type="parTrans" cxnId="{996B750B-794F-446E-ADE0-74CC3D90C78E}">
      <dgm:prSet/>
      <dgm:spPr/>
      <dgm:t>
        <a:bodyPr/>
        <a:lstStyle/>
        <a:p>
          <a:endParaRPr lang="hr-HR"/>
        </a:p>
      </dgm:t>
    </dgm:pt>
    <dgm:pt modelId="{9410DCFD-D713-4F54-AB61-0AF61ABAA59F}" type="sibTrans" cxnId="{996B750B-794F-446E-ADE0-74CC3D90C78E}">
      <dgm:prSet/>
      <dgm:spPr/>
      <dgm:t>
        <a:bodyPr/>
        <a:lstStyle/>
        <a:p>
          <a:endParaRPr lang="hr-HR"/>
        </a:p>
      </dgm:t>
    </dgm:pt>
    <dgm:pt modelId="{5BE81CBD-23C8-4BA5-B092-B8C16371D42C}">
      <dgm:prSet custT="1"/>
      <dgm:spPr/>
      <dgm:t>
        <a:bodyPr/>
        <a:lstStyle/>
        <a:p>
          <a:r>
            <a:rPr lang="hr-HR" sz="2200" dirty="0">
              <a:latin typeface="Cambria" panose="02040503050406030204" pitchFamily="18" charset="0"/>
              <a:ea typeface="Cambria" panose="02040503050406030204" pitchFamily="18" charset="0"/>
            </a:rPr>
            <a:t>korijen biljke</a:t>
          </a:r>
        </a:p>
      </dgm:t>
    </dgm:pt>
    <dgm:pt modelId="{408F17ED-7FDF-434E-A5DE-1004E3CFE5D2}" type="parTrans" cxnId="{0A018561-634A-4A31-A0CB-D884C52337E2}">
      <dgm:prSet/>
      <dgm:spPr/>
      <dgm:t>
        <a:bodyPr/>
        <a:lstStyle/>
        <a:p>
          <a:endParaRPr lang="hr-HR"/>
        </a:p>
      </dgm:t>
    </dgm:pt>
    <dgm:pt modelId="{12056B49-0444-4D57-967E-CC1C61356244}" type="sibTrans" cxnId="{0A018561-634A-4A31-A0CB-D884C52337E2}">
      <dgm:prSet/>
      <dgm:spPr/>
      <dgm:t>
        <a:bodyPr/>
        <a:lstStyle/>
        <a:p>
          <a:endParaRPr lang="hr-HR"/>
        </a:p>
      </dgm:t>
    </dgm:pt>
    <dgm:pt modelId="{1AE1902E-3335-449B-9B25-5DB03F159AF1}">
      <dgm:prSet custT="1"/>
      <dgm:spPr/>
      <dgm:t>
        <a:bodyPr/>
        <a:lstStyle/>
        <a:p>
          <a:r>
            <a:rPr lang="hr-HR" sz="2200" dirty="0">
              <a:latin typeface="Cambria" panose="02040503050406030204" pitchFamily="18" charset="0"/>
              <a:ea typeface="Cambria" panose="02040503050406030204" pitchFamily="18" charset="0"/>
            </a:rPr>
            <a:t>listovi izboja biljke</a:t>
          </a:r>
        </a:p>
      </dgm:t>
    </dgm:pt>
    <dgm:pt modelId="{5F1265CF-624C-47FD-9FC1-FF4FB3BCFAC5}" type="parTrans" cxnId="{811AD9FF-CFD1-4164-A1BC-B2AE1E8A3837}">
      <dgm:prSet/>
      <dgm:spPr/>
      <dgm:t>
        <a:bodyPr/>
        <a:lstStyle/>
        <a:p>
          <a:endParaRPr lang="hr-HR"/>
        </a:p>
      </dgm:t>
    </dgm:pt>
    <dgm:pt modelId="{F71C1C4D-834E-48D4-BF24-B04BCD848A60}" type="sibTrans" cxnId="{811AD9FF-CFD1-4164-A1BC-B2AE1E8A3837}">
      <dgm:prSet/>
      <dgm:spPr/>
      <dgm:t>
        <a:bodyPr/>
        <a:lstStyle/>
        <a:p>
          <a:endParaRPr lang="hr-HR"/>
        </a:p>
      </dgm:t>
    </dgm:pt>
    <dgm:pt modelId="{11A9BBAA-E9D2-465F-AF8B-D656E4104AA3}">
      <dgm:prSet custT="1"/>
      <dgm:spPr/>
      <dgm:t>
        <a:bodyPr/>
        <a:lstStyle/>
        <a:p>
          <a:r>
            <a:rPr lang="hr-HR" sz="1800" dirty="0" err="1">
              <a:latin typeface="Cambria" panose="02040503050406030204" pitchFamily="18" charset="0"/>
              <a:ea typeface="Cambria" panose="02040503050406030204" pitchFamily="18" charset="0"/>
            </a:rPr>
            <a:t>elektrokonduktivitet</a:t>
          </a:r>
          <a:endParaRPr lang="hr-HR" sz="18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3D11D37-87A9-47B3-9327-6058A00A9A2B}" type="parTrans" cxnId="{4C63AF9A-244F-41AA-ABBE-FB88500D3325}">
      <dgm:prSet/>
      <dgm:spPr/>
      <dgm:t>
        <a:bodyPr/>
        <a:lstStyle/>
        <a:p>
          <a:endParaRPr lang="hr-HR"/>
        </a:p>
      </dgm:t>
    </dgm:pt>
    <dgm:pt modelId="{33DA085F-3B4C-4715-AC77-038F25A569ED}" type="sibTrans" cxnId="{4C63AF9A-244F-41AA-ABBE-FB88500D3325}">
      <dgm:prSet/>
      <dgm:spPr/>
      <dgm:t>
        <a:bodyPr/>
        <a:lstStyle/>
        <a:p>
          <a:endParaRPr lang="hr-HR"/>
        </a:p>
      </dgm:t>
    </dgm:pt>
    <dgm:pt modelId="{00459DFF-2AF6-4982-8BEB-48E123BE9722}">
      <dgm:prSet custT="1"/>
      <dgm:spPr/>
      <dgm:t>
        <a:bodyPr/>
        <a:lstStyle/>
        <a:p>
          <a:r>
            <a:rPr lang="hr-HR" sz="1800" dirty="0">
              <a:latin typeface="Cambria" panose="02040503050406030204" pitchFamily="18" charset="0"/>
              <a:ea typeface="Cambria" panose="02040503050406030204" pitchFamily="18" charset="0"/>
            </a:rPr>
            <a:t>pH</a:t>
          </a:r>
        </a:p>
      </dgm:t>
    </dgm:pt>
    <dgm:pt modelId="{65BDDC4E-0E87-4AC5-BE80-20A5A561689E}" type="parTrans" cxnId="{EB618BDA-9270-4E43-95C4-BBE61D7534D2}">
      <dgm:prSet/>
      <dgm:spPr/>
      <dgm:t>
        <a:bodyPr/>
        <a:lstStyle/>
        <a:p>
          <a:endParaRPr lang="hr-HR"/>
        </a:p>
      </dgm:t>
    </dgm:pt>
    <dgm:pt modelId="{60F84F17-E083-4111-9FBA-E85DB66D9E40}" type="sibTrans" cxnId="{EB618BDA-9270-4E43-95C4-BBE61D7534D2}">
      <dgm:prSet/>
      <dgm:spPr/>
      <dgm:t>
        <a:bodyPr/>
        <a:lstStyle/>
        <a:p>
          <a:endParaRPr lang="hr-HR"/>
        </a:p>
      </dgm:t>
    </dgm:pt>
    <dgm:pt modelId="{3066747D-954A-47E6-A1E6-2C2670D33759}" type="pres">
      <dgm:prSet presAssocID="{AC1C893E-CBD5-46A7-AF38-03F570066D7B}" presName="Name0" presStyleCnt="0">
        <dgm:presLayoutVars>
          <dgm:dir/>
          <dgm:resizeHandles val="exact"/>
        </dgm:presLayoutVars>
      </dgm:prSet>
      <dgm:spPr/>
    </dgm:pt>
    <dgm:pt modelId="{7387EF50-A1CE-4E9A-BCF5-BFC58700542C}" type="pres">
      <dgm:prSet presAssocID="{B8D48C68-A212-4E1D-AB20-EC7035B5A24E}" presName="compNode" presStyleCnt="0"/>
      <dgm:spPr/>
    </dgm:pt>
    <dgm:pt modelId="{EFF837F0-C23A-4D3C-904E-FE35AE6E5CF7}" type="pres">
      <dgm:prSet presAssocID="{B8D48C68-A212-4E1D-AB20-EC7035B5A24E}" presName="pictRect" presStyleLbl="node1" presStyleIdx="0" presStyleCnt="3" custScaleX="49006" custScaleY="47393" custLinFactX="21467" custLinFactNeighborX="100000" custLinFactNeighborY="8192"/>
      <dgm:spPr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592" b="-16592"/>
          </a:stretch>
        </a:blipFill>
        <a:ln>
          <a:solidFill>
            <a:schemeClr val="tx1"/>
          </a:solidFill>
        </a:ln>
      </dgm:spPr>
    </dgm:pt>
    <dgm:pt modelId="{1A8A1BBD-4324-4555-9DD0-36AF41B9B3D6}" type="pres">
      <dgm:prSet presAssocID="{B8D48C68-A212-4E1D-AB20-EC7035B5A24E}" presName="textRect" presStyleLbl="revTx" presStyleIdx="0" presStyleCnt="3" custScaleX="53751" custScaleY="97474" custLinFactX="23149" custLinFactNeighborX="100000" custLinFactNeighborY="-27470">
        <dgm:presLayoutVars>
          <dgm:bulletEnabled val="1"/>
        </dgm:presLayoutVars>
      </dgm:prSet>
      <dgm:spPr/>
    </dgm:pt>
    <dgm:pt modelId="{B832A56D-EEB3-4799-8CC1-65E4A9C55AD8}" type="pres">
      <dgm:prSet presAssocID="{E6091367-6B47-4C29-BBA6-E78E05EA36DA}" presName="sibTrans" presStyleLbl="sibTrans2D1" presStyleIdx="0" presStyleCnt="0"/>
      <dgm:spPr/>
    </dgm:pt>
    <dgm:pt modelId="{9CF0597E-A66B-4EE6-9F6F-95D7B3B569AF}" type="pres">
      <dgm:prSet presAssocID="{6B727BE5-1E9C-45CC-9772-3C5952F09292}" presName="compNode" presStyleCnt="0"/>
      <dgm:spPr/>
    </dgm:pt>
    <dgm:pt modelId="{34745F5C-8943-4206-9802-A1D83D4B6E19}" type="pres">
      <dgm:prSet presAssocID="{6B727BE5-1E9C-45CC-9772-3C5952F09292}" presName="pictRect" presStyleLbl="node1" presStyleIdx="1" presStyleCnt="3" custScaleX="49006" custScaleY="47393" custLinFactNeighborX="-59812" custLinFactNeighborY="5874"/>
      <dgm:spPr>
        <a:blipFill dpi="0" rotWithShape="1"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9" b="-419"/>
          </a:stretch>
        </a:blipFill>
        <a:ln>
          <a:solidFill>
            <a:schemeClr val="tx1"/>
          </a:solidFill>
        </a:ln>
      </dgm:spPr>
    </dgm:pt>
    <dgm:pt modelId="{8021BF1E-F2B0-4311-86D2-5BF6489CC75D}" type="pres">
      <dgm:prSet presAssocID="{6B727BE5-1E9C-45CC-9772-3C5952F09292}" presName="textRect" presStyleLbl="revTx" presStyleIdx="1" presStyleCnt="3" custScaleX="56884" custScaleY="80886" custLinFactNeighborX="-56281" custLinFactNeighborY="-35708">
        <dgm:presLayoutVars>
          <dgm:bulletEnabled val="1"/>
        </dgm:presLayoutVars>
      </dgm:prSet>
      <dgm:spPr/>
    </dgm:pt>
    <dgm:pt modelId="{04FB0F8C-EB28-4ED7-8F7E-D21E2E6C00D3}" type="pres">
      <dgm:prSet presAssocID="{AF44BB11-66BD-4487-88E0-FAB98902420C}" presName="sibTrans" presStyleLbl="sibTrans2D1" presStyleIdx="0" presStyleCnt="0"/>
      <dgm:spPr/>
    </dgm:pt>
    <dgm:pt modelId="{011941DE-A9B5-49D0-B9A5-5885D6FAD359}" type="pres">
      <dgm:prSet presAssocID="{0C2F102B-F965-422B-A16B-97627E83AB11}" presName="compNode" presStyleCnt="0"/>
      <dgm:spPr/>
    </dgm:pt>
    <dgm:pt modelId="{B9C6B414-63A6-4438-920C-65E551A8D5CA}" type="pres">
      <dgm:prSet presAssocID="{0C2F102B-F965-422B-A16B-97627E83AB11}" presName="pictRect" presStyleLbl="node1" presStyleIdx="2" presStyleCnt="3" custScaleX="49031" custScaleY="47442" custLinFactNeighborX="-63181" custLinFactNeighborY="8072"/>
      <dgm:spPr>
        <a:blipFill dpi="0" rotWithShape="1"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9" b="-419"/>
          </a:stretch>
        </a:blipFill>
        <a:ln>
          <a:solidFill>
            <a:schemeClr val="tx1"/>
          </a:solidFill>
        </a:ln>
      </dgm:spPr>
    </dgm:pt>
    <dgm:pt modelId="{A72A8ACC-A769-43FC-8984-EBBF1FFB6C8F}" type="pres">
      <dgm:prSet presAssocID="{0C2F102B-F965-422B-A16B-97627E83AB11}" presName="textRect" presStyleLbl="revTx" presStyleIdx="2" presStyleCnt="3" custScaleX="50641" custScaleY="97125" custLinFactNeighborX="-62519" custLinFactNeighborY="-23027">
        <dgm:presLayoutVars>
          <dgm:bulletEnabled val="1"/>
        </dgm:presLayoutVars>
      </dgm:prSet>
      <dgm:spPr/>
    </dgm:pt>
  </dgm:ptLst>
  <dgm:cxnLst>
    <dgm:cxn modelId="{996B750B-794F-446E-ADE0-74CC3D90C78E}" srcId="{AC1C893E-CBD5-46A7-AF38-03F570066D7B}" destId="{0C2F102B-F965-422B-A16B-97627E83AB11}" srcOrd="2" destOrd="0" parTransId="{970D6B7D-37CE-42BB-94EF-A3A378F23D19}" sibTransId="{9410DCFD-D713-4F54-AB61-0AF61ABAA59F}"/>
    <dgm:cxn modelId="{2481B70D-6532-4A6D-AA9A-E2DD04BC24CE}" type="presOf" srcId="{6B727BE5-1E9C-45CC-9772-3C5952F09292}" destId="{8021BF1E-F2B0-4311-86D2-5BF6489CC75D}" srcOrd="0" destOrd="0" presId="urn:microsoft.com/office/officeart/2005/8/layout/pList1"/>
    <dgm:cxn modelId="{44FC3E0E-A470-48EB-AF34-877E3D75F1D6}" srcId="{6B727BE5-1E9C-45CC-9772-3C5952F09292}" destId="{7C398F31-6F3C-4FFD-ADB9-D3CA5D9EF5B9}" srcOrd="3" destOrd="0" parTransId="{99C76024-DB6F-4AAB-912C-CCD0077A9F39}" sibTransId="{46AC1C97-75C3-4FD5-858D-F40CF895CDC1}"/>
    <dgm:cxn modelId="{C4A4001A-2DDE-462A-A664-670A3A2D8157}" type="presOf" srcId="{0C2F102B-F965-422B-A16B-97627E83AB11}" destId="{A72A8ACC-A769-43FC-8984-EBBF1FFB6C8F}" srcOrd="0" destOrd="0" presId="urn:microsoft.com/office/officeart/2005/8/layout/pList1"/>
    <dgm:cxn modelId="{37666A1A-655F-45C1-98D6-2555AE2F24DB}" type="presOf" srcId="{00459DFF-2AF6-4982-8BEB-48E123BE9722}" destId="{A72A8ACC-A769-43FC-8984-EBBF1FFB6C8F}" srcOrd="0" destOrd="4" presId="urn:microsoft.com/office/officeart/2005/8/layout/pList1"/>
    <dgm:cxn modelId="{3B5DA627-9B93-42C1-8789-AEB5C806128B}" srcId="{6B727BE5-1E9C-45CC-9772-3C5952F09292}" destId="{9FB029A9-B247-4D2E-AB80-E7E0763152A6}" srcOrd="0" destOrd="0" parTransId="{D538DDB6-D525-4D85-9B82-4801D4E33EAD}" sibTransId="{D0884763-B390-42FF-9FB9-446509B0B657}"/>
    <dgm:cxn modelId="{9F07FD33-D323-4663-8A55-4E493A0D8882}" type="presOf" srcId="{B8D48C68-A212-4E1D-AB20-EC7035B5A24E}" destId="{1A8A1BBD-4324-4555-9DD0-36AF41B9B3D6}" srcOrd="0" destOrd="0" presId="urn:microsoft.com/office/officeart/2005/8/layout/pList1"/>
    <dgm:cxn modelId="{D3A1103B-3247-4DD5-98F1-D4C3CED16662}" type="presOf" srcId="{AF44BB11-66BD-4487-88E0-FAB98902420C}" destId="{04FB0F8C-EB28-4ED7-8F7E-D21E2E6C00D3}" srcOrd="0" destOrd="0" presId="urn:microsoft.com/office/officeart/2005/8/layout/pList1"/>
    <dgm:cxn modelId="{73277640-D89B-4D2C-9F23-554431521707}" type="presOf" srcId="{1AE1902E-3335-449B-9B25-5DB03F159AF1}" destId="{A72A8ACC-A769-43FC-8984-EBBF1FFB6C8F}" srcOrd="0" destOrd="2" presId="urn:microsoft.com/office/officeart/2005/8/layout/pList1"/>
    <dgm:cxn modelId="{5BA4AD40-8719-4EA2-A6BB-0A2CBFB93B0F}" type="presOf" srcId="{14F7425B-D8EE-4006-AF2C-406F4121A099}" destId="{8021BF1E-F2B0-4311-86D2-5BF6489CC75D}" srcOrd="0" destOrd="2" presId="urn:microsoft.com/office/officeart/2005/8/layout/pList1"/>
    <dgm:cxn modelId="{0A018561-634A-4A31-A0CB-D884C52337E2}" srcId="{0C2F102B-F965-422B-A16B-97627E83AB11}" destId="{5BE81CBD-23C8-4BA5-B092-B8C16371D42C}" srcOrd="0" destOrd="0" parTransId="{408F17ED-7FDF-434E-A5DE-1004E3CFE5D2}" sibTransId="{12056B49-0444-4D57-967E-CC1C61356244}"/>
    <dgm:cxn modelId="{D1052044-D609-471C-B796-3A0C35429B48}" type="presOf" srcId="{5BE81CBD-23C8-4BA5-B092-B8C16371D42C}" destId="{A72A8ACC-A769-43FC-8984-EBBF1FFB6C8F}" srcOrd="0" destOrd="1" presId="urn:microsoft.com/office/officeart/2005/8/layout/pList1"/>
    <dgm:cxn modelId="{A064384A-AF7D-4CB5-8A99-DE31B28B78FD}" type="presOf" srcId="{E6091367-6B47-4C29-BBA6-E78E05EA36DA}" destId="{B832A56D-EEB3-4799-8CC1-65E4A9C55AD8}" srcOrd="0" destOrd="0" presId="urn:microsoft.com/office/officeart/2005/8/layout/pList1"/>
    <dgm:cxn modelId="{E5AD5B81-8D24-4BCB-A73A-2CA9EFB212DF}" type="presOf" srcId="{F4C867F6-6536-4D92-A02F-F326FDABD9D0}" destId="{8021BF1E-F2B0-4311-86D2-5BF6489CC75D}" srcOrd="0" destOrd="3" presId="urn:microsoft.com/office/officeart/2005/8/layout/pList1"/>
    <dgm:cxn modelId="{C34B3A86-C885-495E-82D8-CF1F4DF4A82C}" srcId="{AC1C893E-CBD5-46A7-AF38-03F570066D7B}" destId="{B8D48C68-A212-4E1D-AB20-EC7035B5A24E}" srcOrd="0" destOrd="0" parTransId="{318F7CE0-553D-486B-BA8E-E448035FA77E}" sibTransId="{E6091367-6B47-4C29-BBA6-E78E05EA36DA}"/>
    <dgm:cxn modelId="{4C63AF9A-244F-41AA-ABBE-FB88500D3325}" srcId="{1AE1902E-3335-449B-9B25-5DB03F159AF1}" destId="{11A9BBAA-E9D2-465F-AF8B-D656E4104AA3}" srcOrd="0" destOrd="0" parTransId="{83D11D37-87A9-47B3-9327-6058A00A9A2B}" sibTransId="{33DA085F-3B4C-4715-AC77-038F25A569ED}"/>
    <dgm:cxn modelId="{11F240A4-A226-46CE-9F03-B600406DD37F}" type="presOf" srcId="{AC1C893E-CBD5-46A7-AF38-03F570066D7B}" destId="{3066747D-954A-47E6-A1E6-2C2670D33759}" srcOrd="0" destOrd="0" presId="urn:microsoft.com/office/officeart/2005/8/layout/pList1"/>
    <dgm:cxn modelId="{FE2DD7B4-5431-495C-8E02-30C9DB65D405}" srcId="{6B727BE5-1E9C-45CC-9772-3C5952F09292}" destId="{14F7425B-D8EE-4006-AF2C-406F4121A099}" srcOrd="1" destOrd="0" parTransId="{E70F39FD-54A2-4F65-91E9-A7BCD55955F4}" sibTransId="{02C9D8F4-ACD5-4807-B2EF-51C685C848BC}"/>
    <dgm:cxn modelId="{C315EAB9-145B-49BD-99B3-12C33F6A5D60}" type="presOf" srcId="{7C398F31-6F3C-4FFD-ADB9-D3CA5D9EF5B9}" destId="{8021BF1E-F2B0-4311-86D2-5BF6489CC75D}" srcOrd="0" destOrd="4" presId="urn:microsoft.com/office/officeart/2005/8/layout/pList1"/>
    <dgm:cxn modelId="{EB618BDA-9270-4E43-95C4-BBE61D7534D2}" srcId="{1AE1902E-3335-449B-9B25-5DB03F159AF1}" destId="{00459DFF-2AF6-4982-8BEB-48E123BE9722}" srcOrd="1" destOrd="0" parTransId="{65BDDC4E-0E87-4AC5-BE80-20A5A561689E}" sibTransId="{60F84F17-E083-4111-9FBA-E85DB66D9E40}"/>
    <dgm:cxn modelId="{EE38D3DF-A802-48AB-A9B0-8CEB37433808}" type="presOf" srcId="{11A9BBAA-E9D2-465F-AF8B-D656E4104AA3}" destId="{A72A8ACC-A769-43FC-8984-EBBF1FFB6C8F}" srcOrd="0" destOrd="3" presId="urn:microsoft.com/office/officeart/2005/8/layout/pList1"/>
    <dgm:cxn modelId="{775D95F1-BE07-4B9F-88D4-BAB3B9552002}" type="presOf" srcId="{9FB029A9-B247-4D2E-AB80-E7E0763152A6}" destId="{8021BF1E-F2B0-4311-86D2-5BF6489CC75D}" srcOrd="0" destOrd="1" presId="urn:microsoft.com/office/officeart/2005/8/layout/pList1"/>
    <dgm:cxn modelId="{A6AD40F2-6432-4601-A6CB-7902E86DA968}" srcId="{AC1C893E-CBD5-46A7-AF38-03F570066D7B}" destId="{6B727BE5-1E9C-45CC-9772-3C5952F09292}" srcOrd="1" destOrd="0" parTransId="{61E94125-17E0-431A-B2D5-19F9357258C2}" sibTransId="{AF44BB11-66BD-4487-88E0-FAB98902420C}"/>
    <dgm:cxn modelId="{CE0F19F8-77BF-452A-83CC-480F5AA75019}" srcId="{6B727BE5-1E9C-45CC-9772-3C5952F09292}" destId="{F4C867F6-6536-4D92-A02F-F326FDABD9D0}" srcOrd="2" destOrd="0" parTransId="{3DD818DC-3C1C-4DF6-A1B8-096846202D48}" sibTransId="{10BA0616-F0E9-4AF2-A905-DBE20E1EBAC6}"/>
    <dgm:cxn modelId="{811AD9FF-CFD1-4164-A1BC-B2AE1E8A3837}" srcId="{0C2F102B-F965-422B-A16B-97627E83AB11}" destId="{1AE1902E-3335-449B-9B25-5DB03F159AF1}" srcOrd="1" destOrd="0" parTransId="{5F1265CF-624C-47FD-9FC1-FF4FB3BCFAC5}" sibTransId="{F71C1C4D-834E-48D4-BF24-B04BCD848A60}"/>
    <dgm:cxn modelId="{D250E9C7-AE1A-4D60-99D9-151842A464A2}" type="presParOf" srcId="{3066747D-954A-47E6-A1E6-2C2670D33759}" destId="{7387EF50-A1CE-4E9A-BCF5-BFC58700542C}" srcOrd="0" destOrd="0" presId="urn:microsoft.com/office/officeart/2005/8/layout/pList1"/>
    <dgm:cxn modelId="{DBCAEFDF-B66D-4D68-BE84-2C95FACD4CF0}" type="presParOf" srcId="{7387EF50-A1CE-4E9A-BCF5-BFC58700542C}" destId="{EFF837F0-C23A-4D3C-904E-FE35AE6E5CF7}" srcOrd="0" destOrd="0" presId="urn:microsoft.com/office/officeart/2005/8/layout/pList1"/>
    <dgm:cxn modelId="{CE8204B7-16B2-47B7-9463-FD85DEF6E456}" type="presParOf" srcId="{7387EF50-A1CE-4E9A-BCF5-BFC58700542C}" destId="{1A8A1BBD-4324-4555-9DD0-36AF41B9B3D6}" srcOrd="1" destOrd="0" presId="urn:microsoft.com/office/officeart/2005/8/layout/pList1"/>
    <dgm:cxn modelId="{4A3C070F-AE23-4D7F-82EE-F67DF5D6CCD0}" type="presParOf" srcId="{3066747D-954A-47E6-A1E6-2C2670D33759}" destId="{B832A56D-EEB3-4799-8CC1-65E4A9C55AD8}" srcOrd="1" destOrd="0" presId="urn:microsoft.com/office/officeart/2005/8/layout/pList1"/>
    <dgm:cxn modelId="{B37C440C-6019-4D8A-9D54-BA84FF1948FF}" type="presParOf" srcId="{3066747D-954A-47E6-A1E6-2C2670D33759}" destId="{9CF0597E-A66B-4EE6-9F6F-95D7B3B569AF}" srcOrd="2" destOrd="0" presId="urn:microsoft.com/office/officeart/2005/8/layout/pList1"/>
    <dgm:cxn modelId="{3B70EFF7-9B46-4E55-9756-A0569D4AA151}" type="presParOf" srcId="{9CF0597E-A66B-4EE6-9F6F-95D7B3B569AF}" destId="{34745F5C-8943-4206-9802-A1D83D4B6E19}" srcOrd="0" destOrd="0" presId="urn:microsoft.com/office/officeart/2005/8/layout/pList1"/>
    <dgm:cxn modelId="{192163C4-FECE-46BC-B890-E91BD6279E04}" type="presParOf" srcId="{9CF0597E-A66B-4EE6-9F6F-95D7B3B569AF}" destId="{8021BF1E-F2B0-4311-86D2-5BF6489CC75D}" srcOrd="1" destOrd="0" presId="urn:microsoft.com/office/officeart/2005/8/layout/pList1"/>
    <dgm:cxn modelId="{511E4001-6EF4-419E-A28D-2ED7AA59CEBB}" type="presParOf" srcId="{3066747D-954A-47E6-A1E6-2C2670D33759}" destId="{04FB0F8C-EB28-4ED7-8F7E-D21E2E6C00D3}" srcOrd="3" destOrd="0" presId="urn:microsoft.com/office/officeart/2005/8/layout/pList1"/>
    <dgm:cxn modelId="{9BFE1BFB-E031-4AE3-BD30-BEB0745A61AC}" type="presParOf" srcId="{3066747D-954A-47E6-A1E6-2C2670D33759}" destId="{011941DE-A9B5-49D0-B9A5-5885D6FAD359}" srcOrd="4" destOrd="0" presId="urn:microsoft.com/office/officeart/2005/8/layout/pList1"/>
    <dgm:cxn modelId="{FAA55765-C514-4308-938C-68AAF5450D15}" type="presParOf" srcId="{011941DE-A9B5-49D0-B9A5-5885D6FAD359}" destId="{B9C6B414-63A6-4438-920C-65E551A8D5CA}" srcOrd="0" destOrd="0" presId="urn:microsoft.com/office/officeart/2005/8/layout/pList1"/>
    <dgm:cxn modelId="{C1999BB4-D70A-409B-A342-FAA9478F2D17}" type="presParOf" srcId="{011941DE-A9B5-49D0-B9A5-5885D6FAD359}" destId="{A72A8ACC-A769-43FC-8984-EBBF1FFB6C8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DACF22-1AD4-405B-B40B-C916493D5FAF}">
      <dsp:nvSpPr>
        <dsp:cNvPr id="0" name=""/>
        <dsp:cNvSpPr/>
      </dsp:nvSpPr>
      <dsp:spPr>
        <a:xfrm>
          <a:off x="532341" y="396978"/>
          <a:ext cx="3538037" cy="2435575"/>
        </a:xfrm>
        <a:prstGeom prst="roundRect">
          <a:avLst/>
        </a:prstGeom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592" b="-16592"/>
          </a:stretch>
        </a:blipFill>
        <a:ln w="19050" cap="rnd" cmpd="sng" algn="ctr">
          <a:solidFill>
            <a:schemeClr val="tx1"/>
          </a:solidFill>
          <a:prstDash val="solid"/>
        </a:ln>
        <a:effectLst>
          <a:softEdge rad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D5CFE-0627-4F4B-B61D-3D7AC040420B}">
      <dsp:nvSpPr>
        <dsp:cNvPr id="0" name=""/>
        <dsp:cNvSpPr/>
      </dsp:nvSpPr>
      <dsp:spPr>
        <a:xfrm>
          <a:off x="517023" y="3111547"/>
          <a:ext cx="3562759" cy="2830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Morfometrijska mjerenja: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Visina biljke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Broj listova biljke i izboja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Dužina izboja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Svježa i suha masa</a:t>
          </a:r>
        </a:p>
      </dsp:txBody>
      <dsp:txXfrm>
        <a:off x="517023" y="3111547"/>
        <a:ext cx="3562759" cy="2830175"/>
      </dsp:txXfrm>
    </dsp:sp>
    <dsp:sp modelId="{60BD32C4-18E3-4FB1-A63C-85942CF60422}">
      <dsp:nvSpPr>
        <dsp:cNvPr id="0" name=""/>
        <dsp:cNvSpPr/>
      </dsp:nvSpPr>
      <dsp:spPr>
        <a:xfrm>
          <a:off x="4303536" y="396990"/>
          <a:ext cx="3560403" cy="2373618"/>
        </a:xfrm>
        <a:prstGeom prst="roundRect">
          <a:avLst/>
        </a:prstGeom>
        <a:blipFill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7000" b="-47000"/>
          </a:stretch>
        </a:blip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4181A2-78A1-489F-BDBF-099334A57F98}">
      <dsp:nvSpPr>
        <dsp:cNvPr id="0" name=""/>
        <dsp:cNvSpPr/>
      </dsp:nvSpPr>
      <dsp:spPr>
        <a:xfrm>
          <a:off x="4063434" y="3113913"/>
          <a:ext cx="3425565" cy="2608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Fiziološki parametri: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Propusnost membrana za elektrolite (EL)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Propusnost membrana za kalij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Vodni potencijal (WP)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Relativan sadržaj vode u listu (RWC)</a:t>
          </a:r>
        </a:p>
      </dsp:txBody>
      <dsp:txXfrm>
        <a:off x="4063434" y="3113913"/>
        <a:ext cx="3425565" cy="2608852"/>
      </dsp:txXfrm>
    </dsp:sp>
    <dsp:sp modelId="{F47A7447-B724-4E01-89F2-C9C378D60899}">
      <dsp:nvSpPr>
        <dsp:cNvPr id="0" name=""/>
        <dsp:cNvSpPr/>
      </dsp:nvSpPr>
      <dsp:spPr>
        <a:xfrm>
          <a:off x="8060937" y="320950"/>
          <a:ext cx="3574496" cy="2430990"/>
        </a:xfrm>
        <a:prstGeom prst="roundRect">
          <a:avLst/>
        </a:prstGeom>
        <a:blipFill dpi="0" rotWithShape="1">
          <a:blip xmlns:r="http://schemas.openxmlformats.org/officeDocument/2006/relationships" r:embed="rId5" cstate="print">
            <a:alphaModFix amt="98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731E07-9DAA-43E5-ABE6-14B8E68D4CBE}">
      <dsp:nvSpPr>
        <dsp:cNvPr id="0" name=""/>
        <dsp:cNvSpPr/>
      </dsp:nvSpPr>
      <dsp:spPr>
        <a:xfrm>
          <a:off x="8050577" y="3096677"/>
          <a:ext cx="4040838" cy="302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Biokemijski parametri</a:t>
          </a:r>
          <a:r>
            <a:rPr lang="hr-HR" sz="2600" b="1" kern="1200" dirty="0">
              <a:latin typeface="Cambria" panose="02040503050406030204" pitchFamily="18" charset="0"/>
              <a:ea typeface="Cambria" panose="02040503050406030204" pitchFamily="18" charset="0"/>
            </a:rPr>
            <a:t>: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Superoksid </a:t>
          </a:r>
          <a:r>
            <a:rPr lang="hr-HR" sz="2000" kern="1200" dirty="0" err="1">
              <a:latin typeface="Cambria" panose="02040503050406030204" pitchFamily="18" charset="0"/>
              <a:ea typeface="Cambria" panose="02040503050406030204" pitchFamily="18" charset="0"/>
            </a:rPr>
            <a:t>dismutaza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Gvajakol </a:t>
          </a:r>
          <a:r>
            <a:rPr lang="hr-HR" sz="2000" kern="1200" dirty="0" err="1">
              <a:latin typeface="Cambria" panose="02040503050406030204" pitchFamily="18" charset="0"/>
              <a:ea typeface="Cambria" panose="02040503050406030204" pitchFamily="18" charset="0"/>
            </a:rPr>
            <a:t>peroksidaza</a:t>
          </a: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Fotosintetski pigmenti 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 err="1">
              <a:latin typeface="Cambria" panose="02040503050406030204" pitchFamily="18" charset="0"/>
              <a:ea typeface="Cambria" panose="02040503050406030204" pitchFamily="18" charset="0"/>
            </a:rPr>
            <a:t>Prolin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Ukupni topivi proteini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050577" y="3096677"/>
        <a:ext cx="4040838" cy="3024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F837F0-C23A-4D3C-904E-FE35AE6E5CF7}">
      <dsp:nvSpPr>
        <dsp:cNvPr id="0" name=""/>
        <dsp:cNvSpPr/>
      </dsp:nvSpPr>
      <dsp:spPr>
        <a:xfrm>
          <a:off x="8328254" y="553036"/>
          <a:ext cx="3295264" cy="2195707"/>
        </a:xfrm>
        <a:prstGeom prst="roundRect">
          <a:avLst/>
        </a:prstGeom>
        <a:blipFill dpi="0" rotWithShape="1">
          <a:blip xmlns:r="http://schemas.openxmlformats.org/officeDocument/2006/relationships"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592" b="-16592"/>
          </a:stretch>
        </a:blip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8A1BBD-4324-4555-9DD0-36AF41B9B3D6}">
      <dsp:nvSpPr>
        <dsp:cNvPr id="0" name=""/>
        <dsp:cNvSpPr/>
      </dsp:nvSpPr>
      <dsp:spPr>
        <a:xfrm>
          <a:off x="8281824" y="2934064"/>
          <a:ext cx="3614327" cy="2431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Molekularne analize: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000" kern="1200" dirty="0">
              <a:latin typeface="Cambria" panose="02040503050406030204" pitchFamily="18" charset="0"/>
              <a:ea typeface="Cambria" panose="02040503050406030204" pitchFamily="18" charset="0"/>
            </a:rPr>
            <a:t>• ekspresija gena povezanih s oksidacijskim stresom i fotosintezom.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20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281824" y="2934064"/>
        <a:ext cx="3614327" cy="2431664"/>
      </dsp:txXfrm>
    </dsp:sp>
    <dsp:sp modelId="{34745F5C-8943-4206-9802-A1D83D4B6E19}">
      <dsp:nvSpPr>
        <dsp:cNvPr id="0" name=""/>
        <dsp:cNvSpPr/>
      </dsp:nvSpPr>
      <dsp:spPr>
        <a:xfrm>
          <a:off x="531047" y="549098"/>
          <a:ext cx="3295264" cy="2195707"/>
        </a:xfrm>
        <a:prstGeom prst="roundRect">
          <a:avLst/>
        </a:prstGeom>
        <a:blipFill dpi="0" rotWithShape="1">
          <a:blip xmlns:r="http://schemas.openxmlformats.org/officeDocument/2006/relationships"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9" b="-419"/>
          </a:stretch>
        </a:blip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1BF1E-F2B0-4311-86D2-5BF6489CC75D}">
      <dsp:nvSpPr>
        <dsp:cNvPr id="0" name=""/>
        <dsp:cNvSpPr/>
      </dsp:nvSpPr>
      <dsp:spPr>
        <a:xfrm>
          <a:off x="503612" y="3038916"/>
          <a:ext cx="3824997" cy="2017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Fotosintetski parametri: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b="0" kern="1200" dirty="0">
              <a:latin typeface="Cambria" panose="02040503050406030204" pitchFamily="18" charset="0"/>
              <a:ea typeface="Cambria" panose="02040503050406030204" pitchFamily="18" charset="0"/>
            </a:rPr>
            <a:t>intenzitet fotosinteze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b="0" kern="1200" dirty="0">
              <a:latin typeface="Cambria" panose="02040503050406030204" pitchFamily="18" charset="0"/>
              <a:ea typeface="Cambria" panose="02040503050406030204" pitchFamily="18" charset="0"/>
            </a:rPr>
            <a:t>provodljivost </a:t>
          </a:r>
          <a:r>
            <a:rPr lang="hr-HR" sz="22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puči</a:t>
          </a:r>
          <a:endParaRPr lang="hr-HR" sz="2200" b="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b="0" kern="1200" dirty="0">
              <a:latin typeface="Cambria" panose="02040503050406030204" pitchFamily="18" charset="0"/>
              <a:ea typeface="Cambria" panose="02040503050406030204" pitchFamily="18" charset="0"/>
            </a:rPr>
            <a:t>međustanični </a:t>
          </a:r>
          <a:r>
            <a:rPr lang="hr-HR" sz="2200" kern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CO</a:t>
          </a:r>
          <a:r>
            <a:rPr lang="hr-HR" sz="2200" kern="1200" baseline="-250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2</a:t>
          </a:r>
          <a:endParaRPr lang="hr-HR" sz="2200" b="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b="0" kern="1200" dirty="0">
              <a:latin typeface="Cambria" panose="02040503050406030204" pitchFamily="18" charset="0"/>
              <a:ea typeface="Cambria" panose="02040503050406030204" pitchFamily="18" charset="0"/>
            </a:rPr>
            <a:t>transpiracija</a:t>
          </a:r>
        </a:p>
      </dsp:txBody>
      <dsp:txXfrm>
        <a:off x="503612" y="3038916"/>
        <a:ext cx="3824997" cy="2017847"/>
      </dsp:txXfrm>
    </dsp:sp>
    <dsp:sp modelId="{B9C6B414-63A6-4438-920C-65E551A8D5CA}">
      <dsp:nvSpPr>
        <dsp:cNvPr id="0" name=""/>
        <dsp:cNvSpPr/>
      </dsp:nvSpPr>
      <dsp:spPr>
        <a:xfrm>
          <a:off x="4591472" y="549085"/>
          <a:ext cx="3296945" cy="2197977"/>
        </a:xfrm>
        <a:prstGeom prst="roundRect">
          <a:avLst/>
        </a:prstGeom>
        <a:blipFill dpi="0" rotWithShape="1"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9" b="-419"/>
          </a:stretch>
        </a:blipFill>
        <a:ln w="190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2A8ACC-A769-43FC-8984-EBBF1FFB6C8F}">
      <dsp:nvSpPr>
        <dsp:cNvPr id="0" name=""/>
        <dsp:cNvSpPr/>
      </dsp:nvSpPr>
      <dsp:spPr>
        <a:xfrm>
          <a:off x="4581856" y="3052000"/>
          <a:ext cx="3405205" cy="2422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b="1" kern="1200" dirty="0">
              <a:latin typeface="Cambria" panose="02040503050406030204" pitchFamily="18" charset="0"/>
              <a:ea typeface="Cambria" panose="02040503050406030204" pitchFamily="18" charset="0"/>
            </a:rPr>
            <a:t>Ionski sastav: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kern="1200" dirty="0">
              <a:latin typeface="Cambria" panose="02040503050406030204" pitchFamily="18" charset="0"/>
              <a:ea typeface="Cambria" panose="02040503050406030204" pitchFamily="18" charset="0"/>
            </a:rPr>
            <a:t>korijen biljke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2200" kern="1200" dirty="0">
              <a:latin typeface="Cambria" panose="02040503050406030204" pitchFamily="18" charset="0"/>
              <a:ea typeface="Cambria" panose="02040503050406030204" pitchFamily="18" charset="0"/>
            </a:rPr>
            <a:t>listovi izboja biljke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800" kern="1200" dirty="0" err="1">
              <a:latin typeface="Cambria" panose="02040503050406030204" pitchFamily="18" charset="0"/>
              <a:ea typeface="Cambria" panose="02040503050406030204" pitchFamily="18" charset="0"/>
            </a:rPr>
            <a:t>elektrokonduktivitet</a:t>
          </a:r>
          <a:endParaRPr lang="hr-HR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800" kern="1200" dirty="0">
              <a:latin typeface="Cambria" panose="02040503050406030204" pitchFamily="18" charset="0"/>
              <a:ea typeface="Cambria" panose="02040503050406030204" pitchFamily="18" charset="0"/>
            </a:rPr>
            <a:t>pH</a:t>
          </a:r>
        </a:p>
      </dsp:txBody>
      <dsp:txXfrm>
        <a:off x="4581856" y="3052000"/>
        <a:ext cx="3405205" cy="24229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5" y="1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7814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5" y="9427814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5" y="1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4728"/>
            <a:ext cx="5437550" cy="446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7814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5" y="9427814"/>
            <a:ext cx="2945955" cy="49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 dirty="0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57865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148DA51D-4917-4D53-AAC6-C0ACC430D3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944552D-7614-4CFA-A43D-68A38628900D}" type="slidenum">
              <a:rPr lang="en-US" altLang="sr-Latn-RS">
                <a:latin typeface="Times New Roman" panose="02020603050405020304" pitchFamily="18" charset="0"/>
              </a:rPr>
              <a:pPr eaLnBrk="1" hangingPunct="1"/>
              <a:t>3</a:t>
            </a:fld>
            <a:endParaRPr lang="en-US" altLang="sr-Latn-RS">
              <a:latin typeface="Times New Roman" panose="02020603050405020304" pitchFamily="18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B5A67599-6C0A-47DF-80EA-3EF7CAB7AA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FF306E0B-C834-4D00-8829-9D9294BF2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7282" y="4489904"/>
            <a:ext cx="5098256" cy="4253593"/>
          </a:xfrm>
          <a:noFill/>
        </p:spPr>
        <p:txBody>
          <a:bodyPr/>
          <a:lstStyle/>
          <a:p>
            <a:pPr eaLnBrk="1" hangingPunct="1"/>
            <a:endParaRPr lang="hr-HR" altLang="sr-Latn-R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8D887BF0-4276-4BFD-8B1B-5EB727B1B2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414199-4B9C-4860-BE28-3019AD1E487F}" type="slidenum">
              <a:rPr lang="en-US" altLang="sr-Latn-R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en-US" altLang="sr-Latn-RS">
              <a:latin typeface="Times New Roman" panose="02020603050405020304" pitchFamily="18" charset="0"/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6B3CF784-7A6A-4A0D-8C5A-819062B7E3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313771AC-514D-4F76-B751-F1FB319B40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altLang="sr-Latn-R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8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 dirty="0"/>
          </a:p>
        </p:txBody>
      </p:sp>
    </p:spTree>
    <p:extLst>
      <p:ext uri="{BB962C8B-B14F-4D97-AF65-F5344CB8AC3E}">
        <p14:creationId xmlns:p14="http://schemas.microsoft.com/office/powerpoint/2010/main" val="3719577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9EC2F8-8540-44BE-907F-63F62CA0707A}" type="slidenum">
              <a:rPr lang="en-GB" altLang="sr-Latn-RS" smtClean="0"/>
              <a:pPr>
                <a:defRPr/>
              </a:pPr>
              <a:t>9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861527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9EC2F8-8540-44BE-907F-63F62CA0707A}" type="slidenum">
              <a:rPr lang="en-GB" altLang="sr-Latn-RS" smtClean="0"/>
              <a:pPr>
                <a:defRPr/>
              </a:pPr>
              <a:t>13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555772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9664D-A051-4055-A0B9-31644503C779}" type="datetimeFigureOut">
              <a:rPr lang="hr-HR" smtClean="0"/>
              <a:t>4.2.2026.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7D5A-4FF5-4D36-AA08-7EF8A19E7DB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26946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slov, tekst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12285" y="333375"/>
            <a:ext cx="10670116" cy="935038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sz="half" idx="1"/>
          </p:nvPr>
        </p:nvSpPr>
        <p:spPr>
          <a:xfrm>
            <a:off x="912285" y="1773239"/>
            <a:ext cx="4889500" cy="4103687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004984" y="1773239"/>
            <a:ext cx="4891616" cy="4103687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</p:spTree>
    <p:extLst>
      <p:ext uri="{BB962C8B-B14F-4D97-AF65-F5344CB8AC3E}">
        <p14:creationId xmlns:p14="http://schemas.microsoft.com/office/powerpoint/2010/main" val="4068556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  <p:sldLayoutId id="2147484189" r:id="rId17"/>
    <p:sldLayoutId id="214748419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911424" y="2251649"/>
            <a:ext cx="7704856" cy="373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Aktivnost 6: </a:t>
            </a:r>
            <a:r>
              <a:rPr lang="hr-HR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Melatonin</a:t>
            </a:r>
            <a:r>
              <a:rPr lang="hr-HR" sz="2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u ublažavanju učinaka suše kod masline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u="sng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Gabriela Vuletin Selak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Josip Tadić, Marina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Raboteg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Božiković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Tomislav Radić, Emanuel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Gaši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Katarina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Hančević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Mate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Čarija</a:t>
            </a:r>
            <a:endParaRPr lang="hr-HR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gabriela@krs.hr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endParaRPr lang="hr-HR" sz="2800" i="1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i="1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Institut za jadranske kulture i melioraciju krša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68" y="397447"/>
            <a:ext cx="828092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pic>
        <p:nvPicPr>
          <p:cNvPr id="8" name="Picture 2" descr="Maslina - Na cijelom Mediteranu nema tako očuvanih divljih maslina u  njihovu prirodnom okruženju. One sadrže jedan od dva naša divlja genoma,  zove se lunsko-lastovski">
            <a:extLst>
              <a:ext uri="{FF2B5EF4-FFF2-40B4-BE49-F238E27FC236}">
                <a16:creationId xmlns:a16="http://schemas.microsoft.com/office/drawing/2014/main" id="{817A0A33-20DC-4F72-B92B-3AD72F421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100" y="116632"/>
            <a:ext cx="2218090" cy="1475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B38C2DC-40D8-4737-8F1E-88792FBAE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40" y="0"/>
            <a:ext cx="5375920" cy="1008185"/>
          </a:xfrm>
        </p:spPr>
        <p:txBody>
          <a:bodyPr/>
          <a:lstStyle/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Materijali i metode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6317AD3-1210-417E-B88D-1AAE4D6CE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5788"/>
            <a:ext cx="12192000" cy="6002212"/>
          </a:xfrm>
        </p:spPr>
        <p:txBody>
          <a:bodyPr>
            <a:normAutofit/>
          </a:bodyPr>
          <a:lstStyle/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Presađivanje biljaka 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Kroz veljaču 2026. godine, 160 biljaka unutar eksperimenta + 52 rubne biljke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Kombinacija anorganskih supstrata perlita i vermikulita u volumnom omjeru 1:1 (382L : 382L)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Posude volumena 3,6l -&gt; 212 posude = 763,2 L anorganskog supstrata (382L : 382L)  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Spajanje na sustav navodnjavanja/prihrane sa samokompenzirajućim kapaljkama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3 spremnika od 1000 l s polusnažnom Hoaglandovom otopinom </a:t>
            </a:r>
          </a:p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Aklimatizacija biljaka kroz period od 2 mjeseca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Prilagodba biljaka od veljače do travnja 2026. godine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Uklanjanje svih lateralnih izbojaka i ostavljanje centralnog izboja</a:t>
            </a:r>
          </a:p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Provedba eksperimenta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Slučajni blok raspored u 4 ponavljanja s 3 različita stresa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Izlaganje genotipova masline abiotskom stresu suše uzrokovane otopinom manitola u spremnicima (2 i 3) sa polusnažnom Hoaglandovom otopinom</a:t>
            </a:r>
          </a:p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Tretiranje izloženih genotipova s </a:t>
            </a:r>
            <a:r>
              <a:rPr lang="hr-HR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melatoninom</a:t>
            </a:r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754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AC4FA39-0741-4C1E-8638-29170E38F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87" y="140488"/>
            <a:ext cx="7279027" cy="912248"/>
          </a:xfrm>
        </p:spPr>
        <p:txBody>
          <a:bodyPr/>
          <a:lstStyle/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Eksperimentalni dizajn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9D95725A-3B06-4B3E-AEAB-10FBB718C177}"/>
              </a:ext>
            </a:extLst>
          </p:cNvPr>
          <p:cNvSpPr/>
          <p:nvPr/>
        </p:nvSpPr>
        <p:spPr>
          <a:xfrm>
            <a:off x="208200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ECD69313-B422-4E00-BF7C-3FDFF82D5994}"/>
              </a:ext>
            </a:extLst>
          </p:cNvPr>
          <p:cNvSpPr/>
          <p:nvPr/>
        </p:nvSpPr>
        <p:spPr>
          <a:xfrm>
            <a:off x="1607509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61DD7065-F1AB-40CF-8582-0520C1B4EDF0}"/>
              </a:ext>
            </a:extLst>
          </p:cNvPr>
          <p:cNvSpPr/>
          <p:nvPr/>
        </p:nvSpPr>
        <p:spPr>
          <a:xfrm>
            <a:off x="4406127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9B985C87-D6C5-44B7-A405-8C8C0C233D34}"/>
              </a:ext>
            </a:extLst>
          </p:cNvPr>
          <p:cNvSpPr/>
          <p:nvPr/>
        </p:nvSpPr>
        <p:spPr>
          <a:xfrm>
            <a:off x="7181759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C46EA15B-1E26-4BF4-B55A-67A0B2B9970A}"/>
              </a:ext>
            </a:extLst>
          </p:cNvPr>
          <p:cNvSpPr/>
          <p:nvPr/>
        </p:nvSpPr>
        <p:spPr>
          <a:xfrm>
            <a:off x="3006818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AE05E25D-01A4-47F3-8A24-CFFE44939964}"/>
              </a:ext>
            </a:extLst>
          </p:cNvPr>
          <p:cNvSpPr/>
          <p:nvPr/>
        </p:nvSpPr>
        <p:spPr>
          <a:xfrm>
            <a:off x="5793943" y="1772696"/>
            <a:ext cx="126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Pravokutnik: zaobljeni kutovi 9">
            <a:extLst>
              <a:ext uri="{FF2B5EF4-FFF2-40B4-BE49-F238E27FC236}">
                <a16:creationId xmlns:a16="http://schemas.microsoft.com/office/drawing/2014/main" id="{2B82C4C0-2399-460A-BF85-F5160E039210}"/>
              </a:ext>
            </a:extLst>
          </p:cNvPr>
          <p:cNvSpPr/>
          <p:nvPr/>
        </p:nvSpPr>
        <p:spPr>
          <a:xfrm>
            <a:off x="1673124" y="588756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Pravokutnik: zaobljeni kutovi 10">
            <a:extLst>
              <a:ext uri="{FF2B5EF4-FFF2-40B4-BE49-F238E27FC236}">
                <a16:creationId xmlns:a16="http://schemas.microsoft.com/office/drawing/2014/main" id="{400917D7-F6A2-42DF-81F1-669AD8D530FD}"/>
              </a:ext>
            </a:extLst>
          </p:cNvPr>
          <p:cNvSpPr/>
          <p:nvPr/>
        </p:nvSpPr>
        <p:spPr>
          <a:xfrm>
            <a:off x="2004416" y="588756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" name="Pravokutnik: zaobljeni kutovi 11">
            <a:extLst>
              <a:ext uri="{FF2B5EF4-FFF2-40B4-BE49-F238E27FC236}">
                <a16:creationId xmlns:a16="http://schemas.microsoft.com/office/drawing/2014/main" id="{6F518095-ABE5-44C4-8B60-BA9C221D1E64}"/>
              </a:ext>
            </a:extLst>
          </p:cNvPr>
          <p:cNvSpPr/>
          <p:nvPr/>
        </p:nvSpPr>
        <p:spPr>
          <a:xfrm>
            <a:off x="2335708" y="5887570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Pravokutnik: zaobljeni kutovi 12">
            <a:extLst>
              <a:ext uri="{FF2B5EF4-FFF2-40B4-BE49-F238E27FC236}">
                <a16:creationId xmlns:a16="http://schemas.microsoft.com/office/drawing/2014/main" id="{90978D4C-E4E0-49D9-AFF8-43235D3A333A}"/>
              </a:ext>
            </a:extLst>
          </p:cNvPr>
          <p:cNvSpPr/>
          <p:nvPr/>
        </p:nvSpPr>
        <p:spPr>
          <a:xfrm>
            <a:off x="2667000" y="5887570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Pravokutnik: zaobljeni kutovi 13">
            <a:extLst>
              <a:ext uri="{FF2B5EF4-FFF2-40B4-BE49-F238E27FC236}">
                <a16:creationId xmlns:a16="http://schemas.microsoft.com/office/drawing/2014/main" id="{3BACA36E-954B-4FA8-972C-14B80021FCEB}"/>
              </a:ext>
            </a:extLst>
          </p:cNvPr>
          <p:cNvSpPr/>
          <p:nvPr/>
        </p:nvSpPr>
        <p:spPr>
          <a:xfrm>
            <a:off x="3086519" y="588318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Pravokutnik: zaobljeni kutovi 14">
            <a:extLst>
              <a:ext uri="{FF2B5EF4-FFF2-40B4-BE49-F238E27FC236}">
                <a16:creationId xmlns:a16="http://schemas.microsoft.com/office/drawing/2014/main" id="{54B48DC6-A450-4F39-AC68-B5097FE288D0}"/>
              </a:ext>
            </a:extLst>
          </p:cNvPr>
          <p:cNvSpPr/>
          <p:nvPr/>
        </p:nvSpPr>
        <p:spPr>
          <a:xfrm>
            <a:off x="3427021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Pravokutnik: zaobljeni kutovi 15">
            <a:extLst>
              <a:ext uri="{FF2B5EF4-FFF2-40B4-BE49-F238E27FC236}">
                <a16:creationId xmlns:a16="http://schemas.microsoft.com/office/drawing/2014/main" id="{A6959FC7-8D87-4426-898A-B420429116A4}"/>
              </a:ext>
            </a:extLst>
          </p:cNvPr>
          <p:cNvSpPr/>
          <p:nvPr/>
        </p:nvSpPr>
        <p:spPr>
          <a:xfrm>
            <a:off x="3754216" y="588318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" name="Pravokutnik: zaobljeni kutovi 16">
            <a:extLst>
              <a:ext uri="{FF2B5EF4-FFF2-40B4-BE49-F238E27FC236}">
                <a16:creationId xmlns:a16="http://schemas.microsoft.com/office/drawing/2014/main" id="{E02C8685-EAC2-4A69-AD03-05294F3C81F7}"/>
              </a:ext>
            </a:extLst>
          </p:cNvPr>
          <p:cNvSpPr/>
          <p:nvPr/>
        </p:nvSpPr>
        <p:spPr>
          <a:xfrm>
            <a:off x="4085243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Pravokutnik: zaobljeni kutovi 17">
            <a:extLst>
              <a:ext uri="{FF2B5EF4-FFF2-40B4-BE49-F238E27FC236}">
                <a16:creationId xmlns:a16="http://schemas.microsoft.com/office/drawing/2014/main" id="{F379E7DB-0113-4FEF-9405-F065FBB6EFB1}"/>
              </a:ext>
            </a:extLst>
          </p:cNvPr>
          <p:cNvSpPr/>
          <p:nvPr/>
        </p:nvSpPr>
        <p:spPr>
          <a:xfrm>
            <a:off x="4476004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Pravokutnik: zaobljeni kutovi 18">
            <a:extLst>
              <a:ext uri="{FF2B5EF4-FFF2-40B4-BE49-F238E27FC236}">
                <a16:creationId xmlns:a16="http://schemas.microsoft.com/office/drawing/2014/main" id="{04C85DD3-84B8-42C3-AA3F-D48CACF409C6}"/>
              </a:ext>
            </a:extLst>
          </p:cNvPr>
          <p:cNvSpPr/>
          <p:nvPr/>
        </p:nvSpPr>
        <p:spPr>
          <a:xfrm>
            <a:off x="4807296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" name="Pravokutnik: zaobljeni kutovi 19">
            <a:extLst>
              <a:ext uri="{FF2B5EF4-FFF2-40B4-BE49-F238E27FC236}">
                <a16:creationId xmlns:a16="http://schemas.microsoft.com/office/drawing/2014/main" id="{E82519FB-6F14-4500-BE1A-CCB6251A9A5C}"/>
              </a:ext>
            </a:extLst>
          </p:cNvPr>
          <p:cNvSpPr/>
          <p:nvPr/>
        </p:nvSpPr>
        <p:spPr>
          <a:xfrm>
            <a:off x="5138588" y="5887568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" name="Pravokutnik: zaobljeni kutovi 20">
            <a:extLst>
              <a:ext uri="{FF2B5EF4-FFF2-40B4-BE49-F238E27FC236}">
                <a16:creationId xmlns:a16="http://schemas.microsoft.com/office/drawing/2014/main" id="{2BFEE7D3-C382-4D8A-8398-DC742417A37F}"/>
              </a:ext>
            </a:extLst>
          </p:cNvPr>
          <p:cNvSpPr/>
          <p:nvPr/>
        </p:nvSpPr>
        <p:spPr>
          <a:xfrm>
            <a:off x="5469880" y="5887568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" name="Pravokutnik: zaobljeni kutovi 21">
            <a:extLst>
              <a:ext uri="{FF2B5EF4-FFF2-40B4-BE49-F238E27FC236}">
                <a16:creationId xmlns:a16="http://schemas.microsoft.com/office/drawing/2014/main" id="{438BFBE7-87F5-4353-A886-4FD4D824D013}"/>
              </a:ext>
            </a:extLst>
          </p:cNvPr>
          <p:cNvSpPr/>
          <p:nvPr/>
        </p:nvSpPr>
        <p:spPr>
          <a:xfrm>
            <a:off x="5857728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" name="Pravokutnik: zaobljeni kutovi 22">
            <a:extLst>
              <a:ext uri="{FF2B5EF4-FFF2-40B4-BE49-F238E27FC236}">
                <a16:creationId xmlns:a16="http://schemas.microsoft.com/office/drawing/2014/main" id="{8DBD62ED-2675-4A07-A10E-7E1F4A4C0C9A}"/>
              </a:ext>
            </a:extLst>
          </p:cNvPr>
          <p:cNvSpPr/>
          <p:nvPr/>
        </p:nvSpPr>
        <p:spPr>
          <a:xfrm>
            <a:off x="6189020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Pravokutnik: zaobljeni kutovi 23">
            <a:extLst>
              <a:ext uri="{FF2B5EF4-FFF2-40B4-BE49-F238E27FC236}">
                <a16:creationId xmlns:a16="http://schemas.microsoft.com/office/drawing/2014/main" id="{A628508B-3691-46B0-A7A1-7C8F08B16940}"/>
              </a:ext>
            </a:extLst>
          </p:cNvPr>
          <p:cNvSpPr/>
          <p:nvPr/>
        </p:nvSpPr>
        <p:spPr>
          <a:xfrm>
            <a:off x="6520312" y="5887568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Pravokutnik: zaobljeni kutovi 24">
            <a:extLst>
              <a:ext uri="{FF2B5EF4-FFF2-40B4-BE49-F238E27FC236}">
                <a16:creationId xmlns:a16="http://schemas.microsoft.com/office/drawing/2014/main" id="{CFAF8AD5-0DFA-440A-B027-8B3F8FA9FD9E}"/>
              </a:ext>
            </a:extLst>
          </p:cNvPr>
          <p:cNvSpPr/>
          <p:nvPr/>
        </p:nvSpPr>
        <p:spPr>
          <a:xfrm>
            <a:off x="6851604" y="5887568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" name="Pravokutnik: zaobljeni kutovi 25">
            <a:extLst>
              <a:ext uri="{FF2B5EF4-FFF2-40B4-BE49-F238E27FC236}">
                <a16:creationId xmlns:a16="http://schemas.microsoft.com/office/drawing/2014/main" id="{9B70B39B-EB93-4FFD-B9D5-DBEA8B4AEF70}"/>
              </a:ext>
            </a:extLst>
          </p:cNvPr>
          <p:cNvSpPr/>
          <p:nvPr/>
        </p:nvSpPr>
        <p:spPr>
          <a:xfrm>
            <a:off x="7263129" y="588756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" name="Pravokutnik: zaobljeni kutovi 32">
            <a:extLst>
              <a:ext uri="{FF2B5EF4-FFF2-40B4-BE49-F238E27FC236}">
                <a16:creationId xmlns:a16="http://schemas.microsoft.com/office/drawing/2014/main" id="{AE5959B9-4363-49AA-8E2B-FB83BF287372}"/>
              </a:ext>
            </a:extLst>
          </p:cNvPr>
          <p:cNvSpPr/>
          <p:nvPr/>
        </p:nvSpPr>
        <p:spPr>
          <a:xfrm>
            <a:off x="1281867" y="588318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" name="Pravokutnik: zaobljeni kutovi 33">
            <a:extLst>
              <a:ext uri="{FF2B5EF4-FFF2-40B4-BE49-F238E27FC236}">
                <a16:creationId xmlns:a16="http://schemas.microsoft.com/office/drawing/2014/main" id="{376DA152-0005-4CF1-9A52-35B22BBC4ED9}"/>
              </a:ext>
            </a:extLst>
          </p:cNvPr>
          <p:cNvSpPr/>
          <p:nvPr/>
        </p:nvSpPr>
        <p:spPr>
          <a:xfrm>
            <a:off x="1673124" y="5547600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" name="Pravokutnik: zaobljeni kutovi 34">
            <a:extLst>
              <a:ext uri="{FF2B5EF4-FFF2-40B4-BE49-F238E27FC236}">
                <a16:creationId xmlns:a16="http://schemas.microsoft.com/office/drawing/2014/main" id="{888FED27-50D6-4478-83BE-9B1C2772F081}"/>
              </a:ext>
            </a:extLst>
          </p:cNvPr>
          <p:cNvSpPr/>
          <p:nvPr/>
        </p:nvSpPr>
        <p:spPr>
          <a:xfrm>
            <a:off x="2004416" y="5547600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6" name="Pravokutnik: zaobljeni kutovi 35">
            <a:extLst>
              <a:ext uri="{FF2B5EF4-FFF2-40B4-BE49-F238E27FC236}">
                <a16:creationId xmlns:a16="http://schemas.microsoft.com/office/drawing/2014/main" id="{41F808D9-039B-48D2-B465-B1EB70CF005B}"/>
              </a:ext>
            </a:extLst>
          </p:cNvPr>
          <p:cNvSpPr/>
          <p:nvPr/>
        </p:nvSpPr>
        <p:spPr>
          <a:xfrm>
            <a:off x="2335708" y="5547601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7" name="Pravokutnik: zaobljeni kutovi 36">
            <a:extLst>
              <a:ext uri="{FF2B5EF4-FFF2-40B4-BE49-F238E27FC236}">
                <a16:creationId xmlns:a16="http://schemas.microsoft.com/office/drawing/2014/main" id="{623BD56B-F92E-4419-8FDD-B48F738296E3}"/>
              </a:ext>
            </a:extLst>
          </p:cNvPr>
          <p:cNvSpPr/>
          <p:nvPr/>
        </p:nvSpPr>
        <p:spPr>
          <a:xfrm>
            <a:off x="2667000" y="554760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8" name="Pravokutnik: zaobljeni kutovi 37">
            <a:extLst>
              <a:ext uri="{FF2B5EF4-FFF2-40B4-BE49-F238E27FC236}">
                <a16:creationId xmlns:a16="http://schemas.microsoft.com/office/drawing/2014/main" id="{5BF35619-269D-40FC-988B-EED7D6B2118C}"/>
              </a:ext>
            </a:extLst>
          </p:cNvPr>
          <p:cNvSpPr/>
          <p:nvPr/>
        </p:nvSpPr>
        <p:spPr>
          <a:xfrm>
            <a:off x="1673124" y="5207630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9" name="Pravokutnik: zaobljeni kutovi 38">
            <a:extLst>
              <a:ext uri="{FF2B5EF4-FFF2-40B4-BE49-F238E27FC236}">
                <a16:creationId xmlns:a16="http://schemas.microsoft.com/office/drawing/2014/main" id="{8BC08FBD-F1A4-4C27-BD80-B02CD0F41526}"/>
              </a:ext>
            </a:extLst>
          </p:cNvPr>
          <p:cNvSpPr/>
          <p:nvPr/>
        </p:nvSpPr>
        <p:spPr>
          <a:xfrm>
            <a:off x="2004416" y="5207630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0" name="Pravokutnik: zaobljeni kutovi 39">
            <a:extLst>
              <a:ext uri="{FF2B5EF4-FFF2-40B4-BE49-F238E27FC236}">
                <a16:creationId xmlns:a16="http://schemas.microsoft.com/office/drawing/2014/main" id="{A4DEFBCF-2D0C-41E5-A0AC-307D99C00F63}"/>
              </a:ext>
            </a:extLst>
          </p:cNvPr>
          <p:cNvSpPr/>
          <p:nvPr/>
        </p:nvSpPr>
        <p:spPr>
          <a:xfrm>
            <a:off x="2335708" y="5207631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1" name="Pravokutnik: zaobljeni kutovi 40">
            <a:extLst>
              <a:ext uri="{FF2B5EF4-FFF2-40B4-BE49-F238E27FC236}">
                <a16:creationId xmlns:a16="http://schemas.microsoft.com/office/drawing/2014/main" id="{91C2DB24-75CB-4F73-88CF-90CDD50F8EB9}"/>
              </a:ext>
            </a:extLst>
          </p:cNvPr>
          <p:cNvSpPr/>
          <p:nvPr/>
        </p:nvSpPr>
        <p:spPr>
          <a:xfrm>
            <a:off x="2667000" y="520763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2" name="Pravokutnik: zaobljeni kutovi 41">
            <a:extLst>
              <a:ext uri="{FF2B5EF4-FFF2-40B4-BE49-F238E27FC236}">
                <a16:creationId xmlns:a16="http://schemas.microsoft.com/office/drawing/2014/main" id="{7B183BA4-CF49-4658-80FD-D2A916AAB443}"/>
              </a:ext>
            </a:extLst>
          </p:cNvPr>
          <p:cNvSpPr/>
          <p:nvPr/>
        </p:nvSpPr>
        <p:spPr>
          <a:xfrm>
            <a:off x="1673124" y="486765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Pravokutnik: zaobljeni kutovi 42">
            <a:extLst>
              <a:ext uri="{FF2B5EF4-FFF2-40B4-BE49-F238E27FC236}">
                <a16:creationId xmlns:a16="http://schemas.microsoft.com/office/drawing/2014/main" id="{A8A8A64D-6D5C-45DD-AD30-1F556105D37B}"/>
              </a:ext>
            </a:extLst>
          </p:cNvPr>
          <p:cNvSpPr/>
          <p:nvPr/>
        </p:nvSpPr>
        <p:spPr>
          <a:xfrm>
            <a:off x="2004416" y="486765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4" name="Pravokutnik: zaobljeni kutovi 43">
            <a:extLst>
              <a:ext uri="{FF2B5EF4-FFF2-40B4-BE49-F238E27FC236}">
                <a16:creationId xmlns:a16="http://schemas.microsoft.com/office/drawing/2014/main" id="{90DBD12F-4425-4667-86A9-7537A73B7C4E}"/>
              </a:ext>
            </a:extLst>
          </p:cNvPr>
          <p:cNvSpPr/>
          <p:nvPr/>
        </p:nvSpPr>
        <p:spPr>
          <a:xfrm>
            <a:off x="2335708" y="4867660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5" name="Pravokutnik: zaobljeni kutovi 44">
            <a:extLst>
              <a:ext uri="{FF2B5EF4-FFF2-40B4-BE49-F238E27FC236}">
                <a16:creationId xmlns:a16="http://schemas.microsoft.com/office/drawing/2014/main" id="{CB870804-8407-41F9-805B-15EB1C2DE787}"/>
              </a:ext>
            </a:extLst>
          </p:cNvPr>
          <p:cNvSpPr/>
          <p:nvPr/>
        </p:nvSpPr>
        <p:spPr>
          <a:xfrm>
            <a:off x="2667000" y="4867660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6" name="Pravokutnik: zaobljeni kutovi 45">
            <a:extLst>
              <a:ext uri="{FF2B5EF4-FFF2-40B4-BE49-F238E27FC236}">
                <a16:creationId xmlns:a16="http://schemas.microsoft.com/office/drawing/2014/main" id="{D844AFD6-02AF-4A3D-BF03-0B85BD51FBAE}"/>
              </a:ext>
            </a:extLst>
          </p:cNvPr>
          <p:cNvSpPr/>
          <p:nvPr/>
        </p:nvSpPr>
        <p:spPr>
          <a:xfrm>
            <a:off x="1673124" y="4527687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7" name="Pravokutnik: zaobljeni kutovi 46">
            <a:extLst>
              <a:ext uri="{FF2B5EF4-FFF2-40B4-BE49-F238E27FC236}">
                <a16:creationId xmlns:a16="http://schemas.microsoft.com/office/drawing/2014/main" id="{56B46CCD-6E99-4E49-BE15-4B1CF1B4611C}"/>
              </a:ext>
            </a:extLst>
          </p:cNvPr>
          <p:cNvSpPr/>
          <p:nvPr/>
        </p:nvSpPr>
        <p:spPr>
          <a:xfrm>
            <a:off x="2004416" y="4527687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8" name="Pravokutnik: zaobljeni kutovi 47">
            <a:extLst>
              <a:ext uri="{FF2B5EF4-FFF2-40B4-BE49-F238E27FC236}">
                <a16:creationId xmlns:a16="http://schemas.microsoft.com/office/drawing/2014/main" id="{8D26379F-6BAF-42D8-BE49-C27FB056EDC8}"/>
              </a:ext>
            </a:extLst>
          </p:cNvPr>
          <p:cNvSpPr/>
          <p:nvPr/>
        </p:nvSpPr>
        <p:spPr>
          <a:xfrm>
            <a:off x="2335708" y="4527688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9" name="Pravokutnik: zaobljeni kutovi 48">
            <a:extLst>
              <a:ext uri="{FF2B5EF4-FFF2-40B4-BE49-F238E27FC236}">
                <a16:creationId xmlns:a16="http://schemas.microsoft.com/office/drawing/2014/main" id="{724951B8-97A1-4AD2-A2F0-945B4E1342FA}"/>
              </a:ext>
            </a:extLst>
          </p:cNvPr>
          <p:cNvSpPr/>
          <p:nvPr/>
        </p:nvSpPr>
        <p:spPr>
          <a:xfrm>
            <a:off x="2667000" y="4527688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" name="Pravokutnik: zaobljeni kutovi 49">
            <a:extLst>
              <a:ext uri="{FF2B5EF4-FFF2-40B4-BE49-F238E27FC236}">
                <a16:creationId xmlns:a16="http://schemas.microsoft.com/office/drawing/2014/main" id="{886BBF8D-0175-473A-87B7-420B06C8FC43}"/>
              </a:ext>
            </a:extLst>
          </p:cNvPr>
          <p:cNvSpPr/>
          <p:nvPr/>
        </p:nvSpPr>
        <p:spPr>
          <a:xfrm>
            <a:off x="1674111" y="4187714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1" name="Pravokutnik: zaobljeni kutovi 50">
            <a:extLst>
              <a:ext uri="{FF2B5EF4-FFF2-40B4-BE49-F238E27FC236}">
                <a16:creationId xmlns:a16="http://schemas.microsoft.com/office/drawing/2014/main" id="{8CF81DC2-61C2-419B-9179-663D52D446DF}"/>
              </a:ext>
            </a:extLst>
          </p:cNvPr>
          <p:cNvSpPr/>
          <p:nvPr/>
        </p:nvSpPr>
        <p:spPr>
          <a:xfrm>
            <a:off x="2005403" y="4187714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2" name="Pravokutnik: zaobljeni kutovi 51">
            <a:extLst>
              <a:ext uri="{FF2B5EF4-FFF2-40B4-BE49-F238E27FC236}">
                <a16:creationId xmlns:a16="http://schemas.microsoft.com/office/drawing/2014/main" id="{687CF8F2-C061-4023-BAEF-579F7A0A234B}"/>
              </a:ext>
            </a:extLst>
          </p:cNvPr>
          <p:cNvSpPr/>
          <p:nvPr/>
        </p:nvSpPr>
        <p:spPr>
          <a:xfrm>
            <a:off x="2336695" y="4187715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3" name="Pravokutnik: zaobljeni kutovi 52">
            <a:extLst>
              <a:ext uri="{FF2B5EF4-FFF2-40B4-BE49-F238E27FC236}">
                <a16:creationId xmlns:a16="http://schemas.microsoft.com/office/drawing/2014/main" id="{402BFEB2-07FB-4549-88D0-0CBD81A37EA5}"/>
              </a:ext>
            </a:extLst>
          </p:cNvPr>
          <p:cNvSpPr/>
          <p:nvPr/>
        </p:nvSpPr>
        <p:spPr>
          <a:xfrm>
            <a:off x="2667987" y="4187715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4" name="Pravokutnik: zaobljeni kutovi 53">
            <a:extLst>
              <a:ext uri="{FF2B5EF4-FFF2-40B4-BE49-F238E27FC236}">
                <a16:creationId xmlns:a16="http://schemas.microsoft.com/office/drawing/2014/main" id="{3BADAF27-168A-4486-8240-58B1F16CF8E1}"/>
              </a:ext>
            </a:extLst>
          </p:cNvPr>
          <p:cNvSpPr/>
          <p:nvPr/>
        </p:nvSpPr>
        <p:spPr>
          <a:xfrm>
            <a:off x="1673124" y="3847740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5" name="Pravokutnik: zaobljeni kutovi 54">
            <a:extLst>
              <a:ext uri="{FF2B5EF4-FFF2-40B4-BE49-F238E27FC236}">
                <a16:creationId xmlns:a16="http://schemas.microsoft.com/office/drawing/2014/main" id="{95076FCE-D63D-47E5-B43C-BD024BC46100}"/>
              </a:ext>
            </a:extLst>
          </p:cNvPr>
          <p:cNvSpPr/>
          <p:nvPr/>
        </p:nvSpPr>
        <p:spPr>
          <a:xfrm>
            <a:off x="2004416" y="3847740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6" name="Pravokutnik: zaobljeni kutovi 55">
            <a:extLst>
              <a:ext uri="{FF2B5EF4-FFF2-40B4-BE49-F238E27FC236}">
                <a16:creationId xmlns:a16="http://schemas.microsoft.com/office/drawing/2014/main" id="{1D0CE541-D75E-4212-A83E-C6A6BB411AA9}"/>
              </a:ext>
            </a:extLst>
          </p:cNvPr>
          <p:cNvSpPr/>
          <p:nvPr/>
        </p:nvSpPr>
        <p:spPr>
          <a:xfrm>
            <a:off x="2335708" y="3847741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7" name="Pravokutnik: zaobljeni kutovi 56">
            <a:extLst>
              <a:ext uri="{FF2B5EF4-FFF2-40B4-BE49-F238E27FC236}">
                <a16:creationId xmlns:a16="http://schemas.microsoft.com/office/drawing/2014/main" id="{18E5BD9C-B183-4EA0-8942-9946DCF0DB53}"/>
              </a:ext>
            </a:extLst>
          </p:cNvPr>
          <p:cNvSpPr/>
          <p:nvPr/>
        </p:nvSpPr>
        <p:spPr>
          <a:xfrm>
            <a:off x="2667000" y="384774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8" name="Pravokutnik: zaobljeni kutovi 57">
            <a:extLst>
              <a:ext uri="{FF2B5EF4-FFF2-40B4-BE49-F238E27FC236}">
                <a16:creationId xmlns:a16="http://schemas.microsoft.com/office/drawing/2014/main" id="{460F981A-5C2B-49F3-B61B-D83EBD1D6E24}"/>
              </a:ext>
            </a:extLst>
          </p:cNvPr>
          <p:cNvSpPr/>
          <p:nvPr/>
        </p:nvSpPr>
        <p:spPr>
          <a:xfrm>
            <a:off x="1673124" y="3507765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9" name="Pravokutnik: zaobljeni kutovi 58">
            <a:extLst>
              <a:ext uri="{FF2B5EF4-FFF2-40B4-BE49-F238E27FC236}">
                <a16:creationId xmlns:a16="http://schemas.microsoft.com/office/drawing/2014/main" id="{721F0BEE-A0DB-4613-80D4-CCCDCD32CD1F}"/>
              </a:ext>
            </a:extLst>
          </p:cNvPr>
          <p:cNvSpPr/>
          <p:nvPr/>
        </p:nvSpPr>
        <p:spPr>
          <a:xfrm>
            <a:off x="2004416" y="3507765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0" name="Pravokutnik: zaobljeni kutovi 59">
            <a:extLst>
              <a:ext uri="{FF2B5EF4-FFF2-40B4-BE49-F238E27FC236}">
                <a16:creationId xmlns:a16="http://schemas.microsoft.com/office/drawing/2014/main" id="{CADB5F65-A5A0-4E7F-83EC-48EE97D8AC37}"/>
              </a:ext>
            </a:extLst>
          </p:cNvPr>
          <p:cNvSpPr/>
          <p:nvPr/>
        </p:nvSpPr>
        <p:spPr>
          <a:xfrm>
            <a:off x="2335708" y="3507766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1" name="Pravokutnik: zaobljeni kutovi 60">
            <a:extLst>
              <a:ext uri="{FF2B5EF4-FFF2-40B4-BE49-F238E27FC236}">
                <a16:creationId xmlns:a16="http://schemas.microsoft.com/office/drawing/2014/main" id="{34F47449-DEA2-415F-AF19-7E76F9FF33CA}"/>
              </a:ext>
            </a:extLst>
          </p:cNvPr>
          <p:cNvSpPr/>
          <p:nvPr/>
        </p:nvSpPr>
        <p:spPr>
          <a:xfrm>
            <a:off x="2667000" y="3507766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2" name="Pravokutnik: zaobljeni kutovi 61">
            <a:extLst>
              <a:ext uri="{FF2B5EF4-FFF2-40B4-BE49-F238E27FC236}">
                <a16:creationId xmlns:a16="http://schemas.microsoft.com/office/drawing/2014/main" id="{0F7DB42A-E27C-477A-A546-647C11A0C55A}"/>
              </a:ext>
            </a:extLst>
          </p:cNvPr>
          <p:cNvSpPr/>
          <p:nvPr/>
        </p:nvSpPr>
        <p:spPr>
          <a:xfrm>
            <a:off x="1673124" y="316778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3" name="Pravokutnik: zaobljeni kutovi 62">
            <a:extLst>
              <a:ext uri="{FF2B5EF4-FFF2-40B4-BE49-F238E27FC236}">
                <a16:creationId xmlns:a16="http://schemas.microsoft.com/office/drawing/2014/main" id="{1CF3AC84-C2F6-4CC9-9F2F-2015319249AE}"/>
              </a:ext>
            </a:extLst>
          </p:cNvPr>
          <p:cNvSpPr/>
          <p:nvPr/>
        </p:nvSpPr>
        <p:spPr>
          <a:xfrm>
            <a:off x="2004416" y="316778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4" name="Pravokutnik: zaobljeni kutovi 63">
            <a:extLst>
              <a:ext uri="{FF2B5EF4-FFF2-40B4-BE49-F238E27FC236}">
                <a16:creationId xmlns:a16="http://schemas.microsoft.com/office/drawing/2014/main" id="{4F2B4B51-E67C-4445-8DC4-CEF5D6D0FF03}"/>
              </a:ext>
            </a:extLst>
          </p:cNvPr>
          <p:cNvSpPr/>
          <p:nvPr/>
        </p:nvSpPr>
        <p:spPr>
          <a:xfrm>
            <a:off x="2335708" y="3167790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5" name="Pravokutnik: zaobljeni kutovi 64">
            <a:extLst>
              <a:ext uri="{FF2B5EF4-FFF2-40B4-BE49-F238E27FC236}">
                <a16:creationId xmlns:a16="http://schemas.microsoft.com/office/drawing/2014/main" id="{9FF9312D-FC0E-4219-8533-C0E90B808D54}"/>
              </a:ext>
            </a:extLst>
          </p:cNvPr>
          <p:cNvSpPr/>
          <p:nvPr/>
        </p:nvSpPr>
        <p:spPr>
          <a:xfrm>
            <a:off x="2667000" y="3167790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6" name="Pravokutnik: zaobljeni kutovi 65">
            <a:extLst>
              <a:ext uri="{FF2B5EF4-FFF2-40B4-BE49-F238E27FC236}">
                <a16:creationId xmlns:a16="http://schemas.microsoft.com/office/drawing/2014/main" id="{99E792BD-3E8D-43E9-BA28-5E7C4C89D635}"/>
              </a:ext>
            </a:extLst>
          </p:cNvPr>
          <p:cNvSpPr/>
          <p:nvPr/>
        </p:nvSpPr>
        <p:spPr>
          <a:xfrm>
            <a:off x="1673124" y="2827814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7" name="Pravokutnik: zaobljeni kutovi 66">
            <a:extLst>
              <a:ext uri="{FF2B5EF4-FFF2-40B4-BE49-F238E27FC236}">
                <a16:creationId xmlns:a16="http://schemas.microsoft.com/office/drawing/2014/main" id="{9176DDC9-41F8-488C-9A1C-6E0D2ADB6416}"/>
              </a:ext>
            </a:extLst>
          </p:cNvPr>
          <p:cNvSpPr/>
          <p:nvPr/>
        </p:nvSpPr>
        <p:spPr>
          <a:xfrm>
            <a:off x="2004416" y="2827814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8" name="Pravokutnik: zaobljeni kutovi 67">
            <a:extLst>
              <a:ext uri="{FF2B5EF4-FFF2-40B4-BE49-F238E27FC236}">
                <a16:creationId xmlns:a16="http://schemas.microsoft.com/office/drawing/2014/main" id="{64FB998A-2481-49D3-8EEE-39DE6E95B70B}"/>
              </a:ext>
            </a:extLst>
          </p:cNvPr>
          <p:cNvSpPr/>
          <p:nvPr/>
        </p:nvSpPr>
        <p:spPr>
          <a:xfrm>
            <a:off x="2335708" y="2827815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9" name="Pravokutnik: zaobljeni kutovi 68">
            <a:extLst>
              <a:ext uri="{FF2B5EF4-FFF2-40B4-BE49-F238E27FC236}">
                <a16:creationId xmlns:a16="http://schemas.microsoft.com/office/drawing/2014/main" id="{ABE0CE3B-4E3E-4CDA-9894-0A68D1DACDA8}"/>
              </a:ext>
            </a:extLst>
          </p:cNvPr>
          <p:cNvSpPr/>
          <p:nvPr/>
        </p:nvSpPr>
        <p:spPr>
          <a:xfrm>
            <a:off x="2667000" y="2827815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0" name="Pravokutnik: zaobljeni kutovi 69">
            <a:extLst>
              <a:ext uri="{FF2B5EF4-FFF2-40B4-BE49-F238E27FC236}">
                <a16:creationId xmlns:a16="http://schemas.microsoft.com/office/drawing/2014/main" id="{CDEAFFD3-8CD6-419B-8389-A986168FF98E}"/>
              </a:ext>
            </a:extLst>
          </p:cNvPr>
          <p:cNvSpPr/>
          <p:nvPr/>
        </p:nvSpPr>
        <p:spPr>
          <a:xfrm>
            <a:off x="1668479" y="2487837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1" name="Pravokutnik: zaobljeni kutovi 70">
            <a:extLst>
              <a:ext uri="{FF2B5EF4-FFF2-40B4-BE49-F238E27FC236}">
                <a16:creationId xmlns:a16="http://schemas.microsoft.com/office/drawing/2014/main" id="{E4221879-5AA6-4B72-85D1-21E8D82E5850}"/>
              </a:ext>
            </a:extLst>
          </p:cNvPr>
          <p:cNvSpPr/>
          <p:nvPr/>
        </p:nvSpPr>
        <p:spPr>
          <a:xfrm>
            <a:off x="1999771" y="2487837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2" name="Pravokutnik: zaobljeni kutovi 71">
            <a:extLst>
              <a:ext uri="{FF2B5EF4-FFF2-40B4-BE49-F238E27FC236}">
                <a16:creationId xmlns:a16="http://schemas.microsoft.com/office/drawing/2014/main" id="{ADAF6152-00B4-4BBB-8727-6667103E12C8}"/>
              </a:ext>
            </a:extLst>
          </p:cNvPr>
          <p:cNvSpPr/>
          <p:nvPr/>
        </p:nvSpPr>
        <p:spPr>
          <a:xfrm>
            <a:off x="2331063" y="2487838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3" name="Pravokutnik: zaobljeni kutovi 72">
            <a:extLst>
              <a:ext uri="{FF2B5EF4-FFF2-40B4-BE49-F238E27FC236}">
                <a16:creationId xmlns:a16="http://schemas.microsoft.com/office/drawing/2014/main" id="{A9455D3A-349B-4DB1-8062-186305590C44}"/>
              </a:ext>
            </a:extLst>
          </p:cNvPr>
          <p:cNvSpPr/>
          <p:nvPr/>
        </p:nvSpPr>
        <p:spPr>
          <a:xfrm>
            <a:off x="2662355" y="2487838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4" name="Pravokutnik: zaobljeni kutovi 73">
            <a:extLst>
              <a:ext uri="{FF2B5EF4-FFF2-40B4-BE49-F238E27FC236}">
                <a16:creationId xmlns:a16="http://schemas.microsoft.com/office/drawing/2014/main" id="{6FA6E991-A52A-49A4-850D-7EAA5D949E6B}"/>
              </a:ext>
            </a:extLst>
          </p:cNvPr>
          <p:cNvSpPr/>
          <p:nvPr/>
        </p:nvSpPr>
        <p:spPr>
          <a:xfrm>
            <a:off x="1668479" y="214252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5" name="Pravokutnik: zaobljeni kutovi 74">
            <a:extLst>
              <a:ext uri="{FF2B5EF4-FFF2-40B4-BE49-F238E27FC236}">
                <a16:creationId xmlns:a16="http://schemas.microsoft.com/office/drawing/2014/main" id="{B788DDA6-39F5-4BC3-B83C-A63368F7330C}"/>
              </a:ext>
            </a:extLst>
          </p:cNvPr>
          <p:cNvSpPr/>
          <p:nvPr/>
        </p:nvSpPr>
        <p:spPr>
          <a:xfrm>
            <a:off x="1999771" y="214252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6" name="Pravokutnik: zaobljeni kutovi 75">
            <a:extLst>
              <a:ext uri="{FF2B5EF4-FFF2-40B4-BE49-F238E27FC236}">
                <a16:creationId xmlns:a16="http://schemas.microsoft.com/office/drawing/2014/main" id="{5EB875EA-D5CA-4560-86B2-CF5A89FC958E}"/>
              </a:ext>
            </a:extLst>
          </p:cNvPr>
          <p:cNvSpPr/>
          <p:nvPr/>
        </p:nvSpPr>
        <p:spPr>
          <a:xfrm>
            <a:off x="2331063" y="214252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7" name="Pravokutnik: zaobljeni kutovi 76">
            <a:extLst>
              <a:ext uri="{FF2B5EF4-FFF2-40B4-BE49-F238E27FC236}">
                <a16:creationId xmlns:a16="http://schemas.microsoft.com/office/drawing/2014/main" id="{56C029F9-B025-495A-ACD4-E88D25F93744}"/>
              </a:ext>
            </a:extLst>
          </p:cNvPr>
          <p:cNvSpPr/>
          <p:nvPr/>
        </p:nvSpPr>
        <p:spPr>
          <a:xfrm>
            <a:off x="2662355" y="214252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8" name="Pravokutnik: zaobljeni kutovi 77">
            <a:extLst>
              <a:ext uri="{FF2B5EF4-FFF2-40B4-BE49-F238E27FC236}">
                <a16:creationId xmlns:a16="http://schemas.microsoft.com/office/drawing/2014/main" id="{4E016162-859B-4F9E-95BD-781933BCCF8F}"/>
              </a:ext>
            </a:extLst>
          </p:cNvPr>
          <p:cNvSpPr/>
          <p:nvPr/>
        </p:nvSpPr>
        <p:spPr>
          <a:xfrm>
            <a:off x="3094280" y="554759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9" name="Pravokutnik: zaobljeni kutovi 78">
            <a:extLst>
              <a:ext uri="{FF2B5EF4-FFF2-40B4-BE49-F238E27FC236}">
                <a16:creationId xmlns:a16="http://schemas.microsoft.com/office/drawing/2014/main" id="{D0B1DF6F-A1DC-41E3-BA4B-610CE04CE970}"/>
              </a:ext>
            </a:extLst>
          </p:cNvPr>
          <p:cNvSpPr/>
          <p:nvPr/>
        </p:nvSpPr>
        <p:spPr>
          <a:xfrm>
            <a:off x="3425572" y="554759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0" name="Pravokutnik: zaobljeni kutovi 79">
            <a:extLst>
              <a:ext uri="{FF2B5EF4-FFF2-40B4-BE49-F238E27FC236}">
                <a16:creationId xmlns:a16="http://schemas.microsoft.com/office/drawing/2014/main" id="{AF0EE8FC-99A4-4D5E-BEA4-6CFD858CC789}"/>
              </a:ext>
            </a:extLst>
          </p:cNvPr>
          <p:cNvSpPr/>
          <p:nvPr/>
        </p:nvSpPr>
        <p:spPr>
          <a:xfrm>
            <a:off x="3756864" y="5547600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1" name="Pravokutnik: zaobljeni kutovi 80">
            <a:extLst>
              <a:ext uri="{FF2B5EF4-FFF2-40B4-BE49-F238E27FC236}">
                <a16:creationId xmlns:a16="http://schemas.microsoft.com/office/drawing/2014/main" id="{4813B802-DC81-47D7-9FAB-0AB71EA80BA4}"/>
              </a:ext>
            </a:extLst>
          </p:cNvPr>
          <p:cNvSpPr/>
          <p:nvPr/>
        </p:nvSpPr>
        <p:spPr>
          <a:xfrm>
            <a:off x="4088156" y="5547600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2" name="Pravokutnik: zaobljeni kutovi 81">
            <a:extLst>
              <a:ext uri="{FF2B5EF4-FFF2-40B4-BE49-F238E27FC236}">
                <a16:creationId xmlns:a16="http://schemas.microsoft.com/office/drawing/2014/main" id="{26316F46-7FA0-4240-9BC2-8669A6FAC16C}"/>
              </a:ext>
            </a:extLst>
          </p:cNvPr>
          <p:cNvSpPr/>
          <p:nvPr/>
        </p:nvSpPr>
        <p:spPr>
          <a:xfrm>
            <a:off x="3094280" y="520762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3" name="Pravokutnik: zaobljeni kutovi 82">
            <a:extLst>
              <a:ext uri="{FF2B5EF4-FFF2-40B4-BE49-F238E27FC236}">
                <a16:creationId xmlns:a16="http://schemas.microsoft.com/office/drawing/2014/main" id="{F5F99125-FCC7-4BBF-B126-4845A1CF3ACA}"/>
              </a:ext>
            </a:extLst>
          </p:cNvPr>
          <p:cNvSpPr/>
          <p:nvPr/>
        </p:nvSpPr>
        <p:spPr>
          <a:xfrm>
            <a:off x="3425572" y="520762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4" name="Pravokutnik: zaobljeni kutovi 83">
            <a:extLst>
              <a:ext uri="{FF2B5EF4-FFF2-40B4-BE49-F238E27FC236}">
                <a16:creationId xmlns:a16="http://schemas.microsoft.com/office/drawing/2014/main" id="{32C5FB1A-4924-4853-AEDA-E3AD5B4D4A9E}"/>
              </a:ext>
            </a:extLst>
          </p:cNvPr>
          <p:cNvSpPr/>
          <p:nvPr/>
        </p:nvSpPr>
        <p:spPr>
          <a:xfrm>
            <a:off x="3756864" y="5207630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5" name="Pravokutnik: zaobljeni kutovi 84">
            <a:extLst>
              <a:ext uri="{FF2B5EF4-FFF2-40B4-BE49-F238E27FC236}">
                <a16:creationId xmlns:a16="http://schemas.microsoft.com/office/drawing/2014/main" id="{ED1EA1D6-6720-4D0B-9213-65B714A4C4AA}"/>
              </a:ext>
            </a:extLst>
          </p:cNvPr>
          <p:cNvSpPr/>
          <p:nvPr/>
        </p:nvSpPr>
        <p:spPr>
          <a:xfrm>
            <a:off x="4088156" y="5207630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6" name="Pravokutnik: zaobljeni kutovi 85">
            <a:extLst>
              <a:ext uri="{FF2B5EF4-FFF2-40B4-BE49-F238E27FC236}">
                <a16:creationId xmlns:a16="http://schemas.microsoft.com/office/drawing/2014/main" id="{9F9FC31D-03CB-4B61-87A0-61E6F132408A}"/>
              </a:ext>
            </a:extLst>
          </p:cNvPr>
          <p:cNvSpPr/>
          <p:nvPr/>
        </p:nvSpPr>
        <p:spPr>
          <a:xfrm>
            <a:off x="3094280" y="486765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7" name="Pravokutnik: zaobljeni kutovi 86">
            <a:extLst>
              <a:ext uri="{FF2B5EF4-FFF2-40B4-BE49-F238E27FC236}">
                <a16:creationId xmlns:a16="http://schemas.microsoft.com/office/drawing/2014/main" id="{625EDDE1-AACC-4904-9828-FC67A85D32E1}"/>
              </a:ext>
            </a:extLst>
          </p:cNvPr>
          <p:cNvSpPr/>
          <p:nvPr/>
        </p:nvSpPr>
        <p:spPr>
          <a:xfrm>
            <a:off x="3425572" y="486765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8" name="Pravokutnik: zaobljeni kutovi 87">
            <a:extLst>
              <a:ext uri="{FF2B5EF4-FFF2-40B4-BE49-F238E27FC236}">
                <a16:creationId xmlns:a16="http://schemas.microsoft.com/office/drawing/2014/main" id="{186F436E-2B96-4761-A7AC-B9F5AAA062AE}"/>
              </a:ext>
            </a:extLst>
          </p:cNvPr>
          <p:cNvSpPr/>
          <p:nvPr/>
        </p:nvSpPr>
        <p:spPr>
          <a:xfrm>
            <a:off x="3756864" y="4867659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9" name="Pravokutnik: zaobljeni kutovi 88">
            <a:extLst>
              <a:ext uri="{FF2B5EF4-FFF2-40B4-BE49-F238E27FC236}">
                <a16:creationId xmlns:a16="http://schemas.microsoft.com/office/drawing/2014/main" id="{26EF9D51-654A-4C34-A155-F2F9163A453A}"/>
              </a:ext>
            </a:extLst>
          </p:cNvPr>
          <p:cNvSpPr/>
          <p:nvPr/>
        </p:nvSpPr>
        <p:spPr>
          <a:xfrm>
            <a:off x="4088156" y="4867659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0" name="Pravokutnik: zaobljeni kutovi 89">
            <a:extLst>
              <a:ext uri="{FF2B5EF4-FFF2-40B4-BE49-F238E27FC236}">
                <a16:creationId xmlns:a16="http://schemas.microsoft.com/office/drawing/2014/main" id="{D2AAF9D3-92F2-420C-A8C1-106575D51038}"/>
              </a:ext>
            </a:extLst>
          </p:cNvPr>
          <p:cNvSpPr/>
          <p:nvPr/>
        </p:nvSpPr>
        <p:spPr>
          <a:xfrm>
            <a:off x="3094280" y="4527686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1" name="Pravokutnik: zaobljeni kutovi 90">
            <a:extLst>
              <a:ext uri="{FF2B5EF4-FFF2-40B4-BE49-F238E27FC236}">
                <a16:creationId xmlns:a16="http://schemas.microsoft.com/office/drawing/2014/main" id="{8A82A289-20D5-4E3A-812B-C4CA694CF476}"/>
              </a:ext>
            </a:extLst>
          </p:cNvPr>
          <p:cNvSpPr/>
          <p:nvPr/>
        </p:nvSpPr>
        <p:spPr>
          <a:xfrm>
            <a:off x="3425572" y="4527686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2" name="Pravokutnik: zaobljeni kutovi 91">
            <a:extLst>
              <a:ext uri="{FF2B5EF4-FFF2-40B4-BE49-F238E27FC236}">
                <a16:creationId xmlns:a16="http://schemas.microsoft.com/office/drawing/2014/main" id="{1A1BC2B8-0790-4BE0-8F13-1C3D1BB3FD7A}"/>
              </a:ext>
            </a:extLst>
          </p:cNvPr>
          <p:cNvSpPr/>
          <p:nvPr/>
        </p:nvSpPr>
        <p:spPr>
          <a:xfrm>
            <a:off x="3756864" y="452768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3" name="Pravokutnik: zaobljeni kutovi 92">
            <a:extLst>
              <a:ext uri="{FF2B5EF4-FFF2-40B4-BE49-F238E27FC236}">
                <a16:creationId xmlns:a16="http://schemas.microsoft.com/office/drawing/2014/main" id="{9C819C52-9CFB-4101-836C-243E2C734629}"/>
              </a:ext>
            </a:extLst>
          </p:cNvPr>
          <p:cNvSpPr/>
          <p:nvPr/>
        </p:nvSpPr>
        <p:spPr>
          <a:xfrm>
            <a:off x="4088156" y="452768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4" name="Pravokutnik: zaobljeni kutovi 93">
            <a:extLst>
              <a:ext uri="{FF2B5EF4-FFF2-40B4-BE49-F238E27FC236}">
                <a16:creationId xmlns:a16="http://schemas.microsoft.com/office/drawing/2014/main" id="{99F69765-6DF6-47E5-A9D5-EF1B61D24490}"/>
              </a:ext>
            </a:extLst>
          </p:cNvPr>
          <p:cNvSpPr/>
          <p:nvPr/>
        </p:nvSpPr>
        <p:spPr>
          <a:xfrm>
            <a:off x="3095267" y="4187713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5" name="Pravokutnik: zaobljeni kutovi 94">
            <a:extLst>
              <a:ext uri="{FF2B5EF4-FFF2-40B4-BE49-F238E27FC236}">
                <a16:creationId xmlns:a16="http://schemas.microsoft.com/office/drawing/2014/main" id="{AFD669DE-495F-4D11-A0A8-68AFF385877E}"/>
              </a:ext>
            </a:extLst>
          </p:cNvPr>
          <p:cNvSpPr/>
          <p:nvPr/>
        </p:nvSpPr>
        <p:spPr>
          <a:xfrm>
            <a:off x="3426559" y="4187713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6" name="Pravokutnik: zaobljeni kutovi 95">
            <a:extLst>
              <a:ext uri="{FF2B5EF4-FFF2-40B4-BE49-F238E27FC236}">
                <a16:creationId xmlns:a16="http://schemas.microsoft.com/office/drawing/2014/main" id="{E26E8D4B-5B57-469F-8743-7C00E5972A07}"/>
              </a:ext>
            </a:extLst>
          </p:cNvPr>
          <p:cNvSpPr/>
          <p:nvPr/>
        </p:nvSpPr>
        <p:spPr>
          <a:xfrm>
            <a:off x="3757851" y="4187714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7" name="Pravokutnik: zaobljeni kutovi 96">
            <a:extLst>
              <a:ext uri="{FF2B5EF4-FFF2-40B4-BE49-F238E27FC236}">
                <a16:creationId xmlns:a16="http://schemas.microsoft.com/office/drawing/2014/main" id="{6E913548-6149-48D0-BDD4-682589458D14}"/>
              </a:ext>
            </a:extLst>
          </p:cNvPr>
          <p:cNvSpPr/>
          <p:nvPr/>
        </p:nvSpPr>
        <p:spPr>
          <a:xfrm>
            <a:off x="4089143" y="4187714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8" name="Pravokutnik: zaobljeni kutovi 97">
            <a:extLst>
              <a:ext uri="{FF2B5EF4-FFF2-40B4-BE49-F238E27FC236}">
                <a16:creationId xmlns:a16="http://schemas.microsoft.com/office/drawing/2014/main" id="{575C3409-6207-4CBF-A2E3-7CD1FDAF9880}"/>
              </a:ext>
            </a:extLst>
          </p:cNvPr>
          <p:cNvSpPr/>
          <p:nvPr/>
        </p:nvSpPr>
        <p:spPr>
          <a:xfrm>
            <a:off x="3094280" y="384773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9" name="Pravokutnik: zaobljeni kutovi 98">
            <a:extLst>
              <a:ext uri="{FF2B5EF4-FFF2-40B4-BE49-F238E27FC236}">
                <a16:creationId xmlns:a16="http://schemas.microsoft.com/office/drawing/2014/main" id="{DD25EE04-D70A-4174-B190-FEA7D598931D}"/>
              </a:ext>
            </a:extLst>
          </p:cNvPr>
          <p:cNvSpPr/>
          <p:nvPr/>
        </p:nvSpPr>
        <p:spPr>
          <a:xfrm>
            <a:off x="3425572" y="384773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0" name="Pravokutnik: zaobljeni kutovi 99">
            <a:extLst>
              <a:ext uri="{FF2B5EF4-FFF2-40B4-BE49-F238E27FC236}">
                <a16:creationId xmlns:a16="http://schemas.microsoft.com/office/drawing/2014/main" id="{D765D41F-083D-447D-B4BD-C36C5BA357B9}"/>
              </a:ext>
            </a:extLst>
          </p:cNvPr>
          <p:cNvSpPr/>
          <p:nvPr/>
        </p:nvSpPr>
        <p:spPr>
          <a:xfrm>
            <a:off x="3756864" y="3847740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1" name="Pravokutnik: zaobljeni kutovi 100">
            <a:extLst>
              <a:ext uri="{FF2B5EF4-FFF2-40B4-BE49-F238E27FC236}">
                <a16:creationId xmlns:a16="http://schemas.microsoft.com/office/drawing/2014/main" id="{BC4E77B7-38D3-4D47-8096-DA601EE57EE4}"/>
              </a:ext>
            </a:extLst>
          </p:cNvPr>
          <p:cNvSpPr/>
          <p:nvPr/>
        </p:nvSpPr>
        <p:spPr>
          <a:xfrm>
            <a:off x="4088156" y="3847740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2" name="Pravokutnik: zaobljeni kutovi 101">
            <a:extLst>
              <a:ext uri="{FF2B5EF4-FFF2-40B4-BE49-F238E27FC236}">
                <a16:creationId xmlns:a16="http://schemas.microsoft.com/office/drawing/2014/main" id="{4A266035-1108-4CD0-BE3D-15A0AA9EBD9F}"/>
              </a:ext>
            </a:extLst>
          </p:cNvPr>
          <p:cNvSpPr/>
          <p:nvPr/>
        </p:nvSpPr>
        <p:spPr>
          <a:xfrm>
            <a:off x="3094280" y="3507764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3" name="Pravokutnik: zaobljeni kutovi 102">
            <a:extLst>
              <a:ext uri="{FF2B5EF4-FFF2-40B4-BE49-F238E27FC236}">
                <a16:creationId xmlns:a16="http://schemas.microsoft.com/office/drawing/2014/main" id="{23ADFD62-3248-46A7-A863-92649F45D4F7}"/>
              </a:ext>
            </a:extLst>
          </p:cNvPr>
          <p:cNvSpPr/>
          <p:nvPr/>
        </p:nvSpPr>
        <p:spPr>
          <a:xfrm>
            <a:off x="3425572" y="3507764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4" name="Pravokutnik: zaobljeni kutovi 103">
            <a:extLst>
              <a:ext uri="{FF2B5EF4-FFF2-40B4-BE49-F238E27FC236}">
                <a16:creationId xmlns:a16="http://schemas.microsoft.com/office/drawing/2014/main" id="{6D1012DE-6A85-490E-91A4-3539948E49B3}"/>
              </a:ext>
            </a:extLst>
          </p:cNvPr>
          <p:cNvSpPr/>
          <p:nvPr/>
        </p:nvSpPr>
        <p:spPr>
          <a:xfrm>
            <a:off x="3756864" y="3507765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5" name="Pravokutnik: zaobljeni kutovi 104">
            <a:extLst>
              <a:ext uri="{FF2B5EF4-FFF2-40B4-BE49-F238E27FC236}">
                <a16:creationId xmlns:a16="http://schemas.microsoft.com/office/drawing/2014/main" id="{744402F5-65F6-46EF-BD2E-7792E41D7624}"/>
              </a:ext>
            </a:extLst>
          </p:cNvPr>
          <p:cNvSpPr/>
          <p:nvPr/>
        </p:nvSpPr>
        <p:spPr>
          <a:xfrm>
            <a:off x="4088156" y="3507765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6" name="Pravokutnik: zaobljeni kutovi 105">
            <a:extLst>
              <a:ext uri="{FF2B5EF4-FFF2-40B4-BE49-F238E27FC236}">
                <a16:creationId xmlns:a16="http://schemas.microsoft.com/office/drawing/2014/main" id="{84E5827F-A7B2-4F1A-8B14-250D4EEE5780}"/>
              </a:ext>
            </a:extLst>
          </p:cNvPr>
          <p:cNvSpPr/>
          <p:nvPr/>
        </p:nvSpPr>
        <p:spPr>
          <a:xfrm>
            <a:off x="3094280" y="316778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7" name="Pravokutnik: zaobljeni kutovi 106">
            <a:extLst>
              <a:ext uri="{FF2B5EF4-FFF2-40B4-BE49-F238E27FC236}">
                <a16:creationId xmlns:a16="http://schemas.microsoft.com/office/drawing/2014/main" id="{C7AB4101-68A2-42EB-A38F-A56D4872D8CE}"/>
              </a:ext>
            </a:extLst>
          </p:cNvPr>
          <p:cNvSpPr/>
          <p:nvPr/>
        </p:nvSpPr>
        <p:spPr>
          <a:xfrm>
            <a:off x="3425572" y="316778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8" name="Pravokutnik: zaobljeni kutovi 107">
            <a:extLst>
              <a:ext uri="{FF2B5EF4-FFF2-40B4-BE49-F238E27FC236}">
                <a16:creationId xmlns:a16="http://schemas.microsoft.com/office/drawing/2014/main" id="{50638E55-3539-4DD3-AA06-D6A39C7AD951}"/>
              </a:ext>
            </a:extLst>
          </p:cNvPr>
          <p:cNvSpPr/>
          <p:nvPr/>
        </p:nvSpPr>
        <p:spPr>
          <a:xfrm>
            <a:off x="3756864" y="3167789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9" name="Pravokutnik: zaobljeni kutovi 108">
            <a:extLst>
              <a:ext uri="{FF2B5EF4-FFF2-40B4-BE49-F238E27FC236}">
                <a16:creationId xmlns:a16="http://schemas.microsoft.com/office/drawing/2014/main" id="{61DF190C-E30D-4EDA-8498-BA135DEA1327}"/>
              </a:ext>
            </a:extLst>
          </p:cNvPr>
          <p:cNvSpPr/>
          <p:nvPr/>
        </p:nvSpPr>
        <p:spPr>
          <a:xfrm>
            <a:off x="4088156" y="3167789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0" name="Pravokutnik: zaobljeni kutovi 109">
            <a:extLst>
              <a:ext uri="{FF2B5EF4-FFF2-40B4-BE49-F238E27FC236}">
                <a16:creationId xmlns:a16="http://schemas.microsoft.com/office/drawing/2014/main" id="{48E16F30-7C4F-4DCB-9788-847FB35181C0}"/>
              </a:ext>
            </a:extLst>
          </p:cNvPr>
          <p:cNvSpPr/>
          <p:nvPr/>
        </p:nvSpPr>
        <p:spPr>
          <a:xfrm>
            <a:off x="3094280" y="2827813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1" name="Pravokutnik: zaobljeni kutovi 110">
            <a:extLst>
              <a:ext uri="{FF2B5EF4-FFF2-40B4-BE49-F238E27FC236}">
                <a16:creationId xmlns:a16="http://schemas.microsoft.com/office/drawing/2014/main" id="{9873A774-5051-445F-A225-E1AB46FD11D1}"/>
              </a:ext>
            </a:extLst>
          </p:cNvPr>
          <p:cNvSpPr/>
          <p:nvPr/>
        </p:nvSpPr>
        <p:spPr>
          <a:xfrm>
            <a:off x="3425572" y="2827813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2" name="Pravokutnik: zaobljeni kutovi 111">
            <a:extLst>
              <a:ext uri="{FF2B5EF4-FFF2-40B4-BE49-F238E27FC236}">
                <a16:creationId xmlns:a16="http://schemas.microsoft.com/office/drawing/2014/main" id="{4273157C-6BBB-4A13-8243-ADE7902CB9F3}"/>
              </a:ext>
            </a:extLst>
          </p:cNvPr>
          <p:cNvSpPr/>
          <p:nvPr/>
        </p:nvSpPr>
        <p:spPr>
          <a:xfrm>
            <a:off x="3756864" y="2827814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3" name="Pravokutnik: zaobljeni kutovi 112">
            <a:extLst>
              <a:ext uri="{FF2B5EF4-FFF2-40B4-BE49-F238E27FC236}">
                <a16:creationId xmlns:a16="http://schemas.microsoft.com/office/drawing/2014/main" id="{92DF1A1A-9B76-4DEB-AC20-15EBFA05205A}"/>
              </a:ext>
            </a:extLst>
          </p:cNvPr>
          <p:cNvSpPr/>
          <p:nvPr/>
        </p:nvSpPr>
        <p:spPr>
          <a:xfrm>
            <a:off x="4088156" y="2827814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4" name="Pravokutnik: zaobljeni kutovi 113">
            <a:extLst>
              <a:ext uri="{FF2B5EF4-FFF2-40B4-BE49-F238E27FC236}">
                <a16:creationId xmlns:a16="http://schemas.microsoft.com/office/drawing/2014/main" id="{55276C09-7258-42D0-8F86-34EF344C6F5C}"/>
              </a:ext>
            </a:extLst>
          </p:cNvPr>
          <p:cNvSpPr/>
          <p:nvPr/>
        </p:nvSpPr>
        <p:spPr>
          <a:xfrm>
            <a:off x="3089635" y="2487836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5" name="Pravokutnik: zaobljeni kutovi 114">
            <a:extLst>
              <a:ext uri="{FF2B5EF4-FFF2-40B4-BE49-F238E27FC236}">
                <a16:creationId xmlns:a16="http://schemas.microsoft.com/office/drawing/2014/main" id="{1CC41EA7-F8A6-4D5C-8B51-3D3AFCE3B9D1}"/>
              </a:ext>
            </a:extLst>
          </p:cNvPr>
          <p:cNvSpPr/>
          <p:nvPr/>
        </p:nvSpPr>
        <p:spPr>
          <a:xfrm>
            <a:off x="3420927" y="2487836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6" name="Pravokutnik: zaobljeni kutovi 115">
            <a:extLst>
              <a:ext uri="{FF2B5EF4-FFF2-40B4-BE49-F238E27FC236}">
                <a16:creationId xmlns:a16="http://schemas.microsoft.com/office/drawing/2014/main" id="{FB76572B-3399-409B-9AFF-4B080D4873E0}"/>
              </a:ext>
            </a:extLst>
          </p:cNvPr>
          <p:cNvSpPr/>
          <p:nvPr/>
        </p:nvSpPr>
        <p:spPr>
          <a:xfrm>
            <a:off x="3752219" y="248783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7" name="Pravokutnik: zaobljeni kutovi 116">
            <a:extLst>
              <a:ext uri="{FF2B5EF4-FFF2-40B4-BE49-F238E27FC236}">
                <a16:creationId xmlns:a16="http://schemas.microsoft.com/office/drawing/2014/main" id="{E74A7D83-DC04-443E-A1A3-067673152186}"/>
              </a:ext>
            </a:extLst>
          </p:cNvPr>
          <p:cNvSpPr/>
          <p:nvPr/>
        </p:nvSpPr>
        <p:spPr>
          <a:xfrm>
            <a:off x="4083511" y="248783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8" name="Pravokutnik: zaobljeni kutovi 117">
            <a:extLst>
              <a:ext uri="{FF2B5EF4-FFF2-40B4-BE49-F238E27FC236}">
                <a16:creationId xmlns:a16="http://schemas.microsoft.com/office/drawing/2014/main" id="{405351B3-63CA-4A98-A425-79BBBF58E62D}"/>
              </a:ext>
            </a:extLst>
          </p:cNvPr>
          <p:cNvSpPr/>
          <p:nvPr/>
        </p:nvSpPr>
        <p:spPr>
          <a:xfrm>
            <a:off x="3089635" y="214252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9" name="Pravokutnik: zaobljeni kutovi 118">
            <a:extLst>
              <a:ext uri="{FF2B5EF4-FFF2-40B4-BE49-F238E27FC236}">
                <a16:creationId xmlns:a16="http://schemas.microsoft.com/office/drawing/2014/main" id="{376C8696-2C39-4F38-915F-3D7A62761C69}"/>
              </a:ext>
            </a:extLst>
          </p:cNvPr>
          <p:cNvSpPr/>
          <p:nvPr/>
        </p:nvSpPr>
        <p:spPr>
          <a:xfrm>
            <a:off x="3420927" y="214252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0" name="Pravokutnik: zaobljeni kutovi 119">
            <a:extLst>
              <a:ext uri="{FF2B5EF4-FFF2-40B4-BE49-F238E27FC236}">
                <a16:creationId xmlns:a16="http://schemas.microsoft.com/office/drawing/2014/main" id="{3ED970E7-9084-41A9-9F75-7DDE8886AA23}"/>
              </a:ext>
            </a:extLst>
          </p:cNvPr>
          <p:cNvSpPr/>
          <p:nvPr/>
        </p:nvSpPr>
        <p:spPr>
          <a:xfrm>
            <a:off x="3752219" y="214252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1" name="Pravokutnik: zaobljeni kutovi 120">
            <a:extLst>
              <a:ext uri="{FF2B5EF4-FFF2-40B4-BE49-F238E27FC236}">
                <a16:creationId xmlns:a16="http://schemas.microsoft.com/office/drawing/2014/main" id="{2D61DA21-8A1C-4228-9B9E-89B3363A4432}"/>
              </a:ext>
            </a:extLst>
          </p:cNvPr>
          <p:cNvSpPr/>
          <p:nvPr/>
        </p:nvSpPr>
        <p:spPr>
          <a:xfrm>
            <a:off x="4083511" y="214252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2" name="Pravokutnik: zaobljeni kutovi 121">
            <a:extLst>
              <a:ext uri="{FF2B5EF4-FFF2-40B4-BE49-F238E27FC236}">
                <a16:creationId xmlns:a16="http://schemas.microsoft.com/office/drawing/2014/main" id="{A8835EF9-B6B7-4C33-9DC2-82221C043A5A}"/>
              </a:ext>
            </a:extLst>
          </p:cNvPr>
          <p:cNvSpPr/>
          <p:nvPr/>
        </p:nvSpPr>
        <p:spPr>
          <a:xfrm>
            <a:off x="4476004" y="5547598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3" name="Pravokutnik: zaobljeni kutovi 122">
            <a:extLst>
              <a:ext uri="{FF2B5EF4-FFF2-40B4-BE49-F238E27FC236}">
                <a16:creationId xmlns:a16="http://schemas.microsoft.com/office/drawing/2014/main" id="{11F9CEE4-7BCA-49CB-AA02-27D0504AC67F}"/>
              </a:ext>
            </a:extLst>
          </p:cNvPr>
          <p:cNvSpPr/>
          <p:nvPr/>
        </p:nvSpPr>
        <p:spPr>
          <a:xfrm>
            <a:off x="4807296" y="5547598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4" name="Pravokutnik: zaobljeni kutovi 123">
            <a:extLst>
              <a:ext uri="{FF2B5EF4-FFF2-40B4-BE49-F238E27FC236}">
                <a16:creationId xmlns:a16="http://schemas.microsoft.com/office/drawing/2014/main" id="{1F73B083-435E-4B55-A4C4-B08E71785BF6}"/>
              </a:ext>
            </a:extLst>
          </p:cNvPr>
          <p:cNvSpPr/>
          <p:nvPr/>
        </p:nvSpPr>
        <p:spPr>
          <a:xfrm>
            <a:off x="5138588" y="554759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5" name="Pravokutnik: zaobljeni kutovi 124">
            <a:extLst>
              <a:ext uri="{FF2B5EF4-FFF2-40B4-BE49-F238E27FC236}">
                <a16:creationId xmlns:a16="http://schemas.microsoft.com/office/drawing/2014/main" id="{4101AAEE-5FF9-408F-9161-92F6F34F0895}"/>
              </a:ext>
            </a:extLst>
          </p:cNvPr>
          <p:cNvSpPr/>
          <p:nvPr/>
        </p:nvSpPr>
        <p:spPr>
          <a:xfrm>
            <a:off x="5469880" y="554759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6" name="Pravokutnik: zaobljeni kutovi 125">
            <a:extLst>
              <a:ext uri="{FF2B5EF4-FFF2-40B4-BE49-F238E27FC236}">
                <a16:creationId xmlns:a16="http://schemas.microsoft.com/office/drawing/2014/main" id="{2EBDA531-809F-4B4D-B057-D5966C143F59}"/>
              </a:ext>
            </a:extLst>
          </p:cNvPr>
          <p:cNvSpPr/>
          <p:nvPr/>
        </p:nvSpPr>
        <p:spPr>
          <a:xfrm>
            <a:off x="4476004" y="5207628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7" name="Pravokutnik: zaobljeni kutovi 126">
            <a:extLst>
              <a:ext uri="{FF2B5EF4-FFF2-40B4-BE49-F238E27FC236}">
                <a16:creationId xmlns:a16="http://schemas.microsoft.com/office/drawing/2014/main" id="{74C68A49-CC54-444D-9FB5-A8D176999A60}"/>
              </a:ext>
            </a:extLst>
          </p:cNvPr>
          <p:cNvSpPr/>
          <p:nvPr/>
        </p:nvSpPr>
        <p:spPr>
          <a:xfrm>
            <a:off x="4807296" y="5207628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8" name="Pravokutnik: zaobljeni kutovi 127">
            <a:extLst>
              <a:ext uri="{FF2B5EF4-FFF2-40B4-BE49-F238E27FC236}">
                <a16:creationId xmlns:a16="http://schemas.microsoft.com/office/drawing/2014/main" id="{587403B1-41D6-4EDB-90A3-733D7DFF18CF}"/>
              </a:ext>
            </a:extLst>
          </p:cNvPr>
          <p:cNvSpPr/>
          <p:nvPr/>
        </p:nvSpPr>
        <p:spPr>
          <a:xfrm>
            <a:off x="5138588" y="520762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9" name="Pravokutnik: zaobljeni kutovi 128">
            <a:extLst>
              <a:ext uri="{FF2B5EF4-FFF2-40B4-BE49-F238E27FC236}">
                <a16:creationId xmlns:a16="http://schemas.microsoft.com/office/drawing/2014/main" id="{AD33C7B3-47CF-46E7-8A44-246836446EC0}"/>
              </a:ext>
            </a:extLst>
          </p:cNvPr>
          <p:cNvSpPr/>
          <p:nvPr/>
        </p:nvSpPr>
        <p:spPr>
          <a:xfrm>
            <a:off x="5469880" y="520762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0" name="Pravokutnik: zaobljeni kutovi 129">
            <a:extLst>
              <a:ext uri="{FF2B5EF4-FFF2-40B4-BE49-F238E27FC236}">
                <a16:creationId xmlns:a16="http://schemas.microsoft.com/office/drawing/2014/main" id="{AA52EB08-2F57-429F-8F33-ADBCF1B3AE9F}"/>
              </a:ext>
            </a:extLst>
          </p:cNvPr>
          <p:cNvSpPr/>
          <p:nvPr/>
        </p:nvSpPr>
        <p:spPr>
          <a:xfrm>
            <a:off x="4476004" y="486765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1" name="Pravokutnik: zaobljeni kutovi 130">
            <a:extLst>
              <a:ext uri="{FF2B5EF4-FFF2-40B4-BE49-F238E27FC236}">
                <a16:creationId xmlns:a16="http://schemas.microsoft.com/office/drawing/2014/main" id="{53D31877-D9EA-482B-9281-1AC6342CD63F}"/>
              </a:ext>
            </a:extLst>
          </p:cNvPr>
          <p:cNvSpPr/>
          <p:nvPr/>
        </p:nvSpPr>
        <p:spPr>
          <a:xfrm>
            <a:off x="4807296" y="486765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2" name="Pravokutnik: zaobljeni kutovi 131">
            <a:extLst>
              <a:ext uri="{FF2B5EF4-FFF2-40B4-BE49-F238E27FC236}">
                <a16:creationId xmlns:a16="http://schemas.microsoft.com/office/drawing/2014/main" id="{CDA8E607-7907-47FD-BE4D-38F4DCD7B584}"/>
              </a:ext>
            </a:extLst>
          </p:cNvPr>
          <p:cNvSpPr/>
          <p:nvPr/>
        </p:nvSpPr>
        <p:spPr>
          <a:xfrm>
            <a:off x="5138588" y="486765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3" name="Pravokutnik: zaobljeni kutovi 132">
            <a:extLst>
              <a:ext uri="{FF2B5EF4-FFF2-40B4-BE49-F238E27FC236}">
                <a16:creationId xmlns:a16="http://schemas.microsoft.com/office/drawing/2014/main" id="{FE21E196-AC41-4AFE-9051-7BF58E25D588}"/>
              </a:ext>
            </a:extLst>
          </p:cNvPr>
          <p:cNvSpPr/>
          <p:nvPr/>
        </p:nvSpPr>
        <p:spPr>
          <a:xfrm>
            <a:off x="5469880" y="486765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4" name="Pravokutnik: zaobljeni kutovi 133">
            <a:extLst>
              <a:ext uri="{FF2B5EF4-FFF2-40B4-BE49-F238E27FC236}">
                <a16:creationId xmlns:a16="http://schemas.microsoft.com/office/drawing/2014/main" id="{D147D327-2EC9-4DA0-AE74-9B65EE0B5263}"/>
              </a:ext>
            </a:extLst>
          </p:cNvPr>
          <p:cNvSpPr/>
          <p:nvPr/>
        </p:nvSpPr>
        <p:spPr>
          <a:xfrm>
            <a:off x="4476004" y="4527685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5" name="Pravokutnik: zaobljeni kutovi 134">
            <a:extLst>
              <a:ext uri="{FF2B5EF4-FFF2-40B4-BE49-F238E27FC236}">
                <a16:creationId xmlns:a16="http://schemas.microsoft.com/office/drawing/2014/main" id="{6BE42AE4-4C5C-4A9A-8824-E34343A3FC1B}"/>
              </a:ext>
            </a:extLst>
          </p:cNvPr>
          <p:cNvSpPr/>
          <p:nvPr/>
        </p:nvSpPr>
        <p:spPr>
          <a:xfrm>
            <a:off x="4807296" y="4527685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6" name="Pravokutnik: zaobljeni kutovi 135">
            <a:extLst>
              <a:ext uri="{FF2B5EF4-FFF2-40B4-BE49-F238E27FC236}">
                <a16:creationId xmlns:a16="http://schemas.microsoft.com/office/drawing/2014/main" id="{13C02720-DFF1-4473-831C-DCE77C9CDC2A}"/>
              </a:ext>
            </a:extLst>
          </p:cNvPr>
          <p:cNvSpPr/>
          <p:nvPr/>
        </p:nvSpPr>
        <p:spPr>
          <a:xfrm>
            <a:off x="5138588" y="4527686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7" name="Pravokutnik: zaobljeni kutovi 136">
            <a:extLst>
              <a:ext uri="{FF2B5EF4-FFF2-40B4-BE49-F238E27FC236}">
                <a16:creationId xmlns:a16="http://schemas.microsoft.com/office/drawing/2014/main" id="{4D855E4E-4098-45F1-BD1C-B47C5486909C}"/>
              </a:ext>
            </a:extLst>
          </p:cNvPr>
          <p:cNvSpPr/>
          <p:nvPr/>
        </p:nvSpPr>
        <p:spPr>
          <a:xfrm>
            <a:off x="5469880" y="4527686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8" name="Pravokutnik: zaobljeni kutovi 137">
            <a:extLst>
              <a:ext uri="{FF2B5EF4-FFF2-40B4-BE49-F238E27FC236}">
                <a16:creationId xmlns:a16="http://schemas.microsoft.com/office/drawing/2014/main" id="{85345C5F-4B42-4266-AD71-35C898C88F22}"/>
              </a:ext>
            </a:extLst>
          </p:cNvPr>
          <p:cNvSpPr/>
          <p:nvPr/>
        </p:nvSpPr>
        <p:spPr>
          <a:xfrm>
            <a:off x="4476991" y="4187712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9" name="Pravokutnik: zaobljeni kutovi 138">
            <a:extLst>
              <a:ext uri="{FF2B5EF4-FFF2-40B4-BE49-F238E27FC236}">
                <a16:creationId xmlns:a16="http://schemas.microsoft.com/office/drawing/2014/main" id="{33120A12-65AE-4E94-9E61-A82BD6493970}"/>
              </a:ext>
            </a:extLst>
          </p:cNvPr>
          <p:cNvSpPr/>
          <p:nvPr/>
        </p:nvSpPr>
        <p:spPr>
          <a:xfrm>
            <a:off x="4808283" y="4187712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0" name="Pravokutnik: zaobljeni kutovi 139">
            <a:extLst>
              <a:ext uri="{FF2B5EF4-FFF2-40B4-BE49-F238E27FC236}">
                <a16:creationId xmlns:a16="http://schemas.microsoft.com/office/drawing/2014/main" id="{FA84FEE2-F558-4BC3-AE04-068E2E487756}"/>
              </a:ext>
            </a:extLst>
          </p:cNvPr>
          <p:cNvSpPr/>
          <p:nvPr/>
        </p:nvSpPr>
        <p:spPr>
          <a:xfrm>
            <a:off x="5139575" y="4187713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1" name="Pravokutnik: zaobljeni kutovi 140">
            <a:extLst>
              <a:ext uri="{FF2B5EF4-FFF2-40B4-BE49-F238E27FC236}">
                <a16:creationId xmlns:a16="http://schemas.microsoft.com/office/drawing/2014/main" id="{1E2C8435-22CF-4DDF-B64C-29D9249FEF99}"/>
              </a:ext>
            </a:extLst>
          </p:cNvPr>
          <p:cNvSpPr/>
          <p:nvPr/>
        </p:nvSpPr>
        <p:spPr>
          <a:xfrm>
            <a:off x="5470867" y="4187713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2" name="Pravokutnik: zaobljeni kutovi 141">
            <a:extLst>
              <a:ext uri="{FF2B5EF4-FFF2-40B4-BE49-F238E27FC236}">
                <a16:creationId xmlns:a16="http://schemas.microsoft.com/office/drawing/2014/main" id="{5DCBC507-CB76-4C17-9711-8D0F0B396CE1}"/>
              </a:ext>
            </a:extLst>
          </p:cNvPr>
          <p:cNvSpPr/>
          <p:nvPr/>
        </p:nvSpPr>
        <p:spPr>
          <a:xfrm>
            <a:off x="4476004" y="3847738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3" name="Pravokutnik: zaobljeni kutovi 142">
            <a:extLst>
              <a:ext uri="{FF2B5EF4-FFF2-40B4-BE49-F238E27FC236}">
                <a16:creationId xmlns:a16="http://schemas.microsoft.com/office/drawing/2014/main" id="{DCC3CBEF-6E84-4E35-AD9B-16E74BE4FB4E}"/>
              </a:ext>
            </a:extLst>
          </p:cNvPr>
          <p:cNvSpPr/>
          <p:nvPr/>
        </p:nvSpPr>
        <p:spPr>
          <a:xfrm>
            <a:off x="4807296" y="3847738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4" name="Pravokutnik: zaobljeni kutovi 143">
            <a:extLst>
              <a:ext uri="{FF2B5EF4-FFF2-40B4-BE49-F238E27FC236}">
                <a16:creationId xmlns:a16="http://schemas.microsoft.com/office/drawing/2014/main" id="{B20A92F0-C1A6-4069-88E1-8C815D30394A}"/>
              </a:ext>
            </a:extLst>
          </p:cNvPr>
          <p:cNvSpPr/>
          <p:nvPr/>
        </p:nvSpPr>
        <p:spPr>
          <a:xfrm>
            <a:off x="5138588" y="3847739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5" name="Pravokutnik: zaobljeni kutovi 144">
            <a:extLst>
              <a:ext uri="{FF2B5EF4-FFF2-40B4-BE49-F238E27FC236}">
                <a16:creationId xmlns:a16="http://schemas.microsoft.com/office/drawing/2014/main" id="{BEB95760-368D-4053-9800-3EBFD1A1B56B}"/>
              </a:ext>
            </a:extLst>
          </p:cNvPr>
          <p:cNvSpPr/>
          <p:nvPr/>
        </p:nvSpPr>
        <p:spPr>
          <a:xfrm>
            <a:off x="5469880" y="3847739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6" name="Pravokutnik: zaobljeni kutovi 145">
            <a:extLst>
              <a:ext uri="{FF2B5EF4-FFF2-40B4-BE49-F238E27FC236}">
                <a16:creationId xmlns:a16="http://schemas.microsoft.com/office/drawing/2014/main" id="{7985858F-85D5-46DF-987F-6C625340209C}"/>
              </a:ext>
            </a:extLst>
          </p:cNvPr>
          <p:cNvSpPr/>
          <p:nvPr/>
        </p:nvSpPr>
        <p:spPr>
          <a:xfrm>
            <a:off x="4476004" y="3507763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7" name="Pravokutnik: zaobljeni kutovi 146">
            <a:extLst>
              <a:ext uri="{FF2B5EF4-FFF2-40B4-BE49-F238E27FC236}">
                <a16:creationId xmlns:a16="http://schemas.microsoft.com/office/drawing/2014/main" id="{7782870A-BD25-49F7-91ED-6F38A4A47378}"/>
              </a:ext>
            </a:extLst>
          </p:cNvPr>
          <p:cNvSpPr/>
          <p:nvPr/>
        </p:nvSpPr>
        <p:spPr>
          <a:xfrm>
            <a:off x="4807296" y="3507763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8" name="Pravokutnik: zaobljeni kutovi 147">
            <a:extLst>
              <a:ext uri="{FF2B5EF4-FFF2-40B4-BE49-F238E27FC236}">
                <a16:creationId xmlns:a16="http://schemas.microsoft.com/office/drawing/2014/main" id="{A61E7181-322A-445E-A1A7-ACAF8E37B45A}"/>
              </a:ext>
            </a:extLst>
          </p:cNvPr>
          <p:cNvSpPr/>
          <p:nvPr/>
        </p:nvSpPr>
        <p:spPr>
          <a:xfrm>
            <a:off x="5138588" y="3507764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9" name="Pravokutnik: zaobljeni kutovi 148">
            <a:extLst>
              <a:ext uri="{FF2B5EF4-FFF2-40B4-BE49-F238E27FC236}">
                <a16:creationId xmlns:a16="http://schemas.microsoft.com/office/drawing/2014/main" id="{89244C0E-F7DC-458D-9990-81288B3DA233}"/>
              </a:ext>
            </a:extLst>
          </p:cNvPr>
          <p:cNvSpPr/>
          <p:nvPr/>
        </p:nvSpPr>
        <p:spPr>
          <a:xfrm>
            <a:off x="5469880" y="3507764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0" name="Pravokutnik: zaobljeni kutovi 149">
            <a:extLst>
              <a:ext uri="{FF2B5EF4-FFF2-40B4-BE49-F238E27FC236}">
                <a16:creationId xmlns:a16="http://schemas.microsoft.com/office/drawing/2014/main" id="{08FD6030-8BA7-4E80-B2C5-FD030E0AD528}"/>
              </a:ext>
            </a:extLst>
          </p:cNvPr>
          <p:cNvSpPr/>
          <p:nvPr/>
        </p:nvSpPr>
        <p:spPr>
          <a:xfrm>
            <a:off x="4476004" y="316778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1" name="Pravokutnik: zaobljeni kutovi 150">
            <a:extLst>
              <a:ext uri="{FF2B5EF4-FFF2-40B4-BE49-F238E27FC236}">
                <a16:creationId xmlns:a16="http://schemas.microsoft.com/office/drawing/2014/main" id="{DE46DE0D-CF03-46AE-A50A-C1E9D4D8F54C}"/>
              </a:ext>
            </a:extLst>
          </p:cNvPr>
          <p:cNvSpPr/>
          <p:nvPr/>
        </p:nvSpPr>
        <p:spPr>
          <a:xfrm>
            <a:off x="4807296" y="316778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2" name="Pravokutnik: zaobljeni kutovi 151">
            <a:extLst>
              <a:ext uri="{FF2B5EF4-FFF2-40B4-BE49-F238E27FC236}">
                <a16:creationId xmlns:a16="http://schemas.microsoft.com/office/drawing/2014/main" id="{95E725FA-6431-4958-B39C-F12D5F5FB3E7}"/>
              </a:ext>
            </a:extLst>
          </p:cNvPr>
          <p:cNvSpPr/>
          <p:nvPr/>
        </p:nvSpPr>
        <p:spPr>
          <a:xfrm>
            <a:off x="5138588" y="316778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3" name="Pravokutnik: zaobljeni kutovi 152">
            <a:extLst>
              <a:ext uri="{FF2B5EF4-FFF2-40B4-BE49-F238E27FC236}">
                <a16:creationId xmlns:a16="http://schemas.microsoft.com/office/drawing/2014/main" id="{7B7AE749-D6D2-4611-A228-4D21DFAE0E52}"/>
              </a:ext>
            </a:extLst>
          </p:cNvPr>
          <p:cNvSpPr/>
          <p:nvPr/>
        </p:nvSpPr>
        <p:spPr>
          <a:xfrm>
            <a:off x="5469880" y="316778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4" name="Pravokutnik: zaobljeni kutovi 153">
            <a:extLst>
              <a:ext uri="{FF2B5EF4-FFF2-40B4-BE49-F238E27FC236}">
                <a16:creationId xmlns:a16="http://schemas.microsoft.com/office/drawing/2014/main" id="{D468B554-76B6-44D7-BC1E-0DA434F6995D}"/>
              </a:ext>
            </a:extLst>
          </p:cNvPr>
          <p:cNvSpPr/>
          <p:nvPr/>
        </p:nvSpPr>
        <p:spPr>
          <a:xfrm>
            <a:off x="4476004" y="2827812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5" name="Pravokutnik: zaobljeni kutovi 154">
            <a:extLst>
              <a:ext uri="{FF2B5EF4-FFF2-40B4-BE49-F238E27FC236}">
                <a16:creationId xmlns:a16="http://schemas.microsoft.com/office/drawing/2014/main" id="{5F6DB320-6BE2-481D-B0DB-5D38BB4B01B5}"/>
              </a:ext>
            </a:extLst>
          </p:cNvPr>
          <p:cNvSpPr/>
          <p:nvPr/>
        </p:nvSpPr>
        <p:spPr>
          <a:xfrm>
            <a:off x="4807296" y="2827812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6" name="Pravokutnik: zaobljeni kutovi 155">
            <a:extLst>
              <a:ext uri="{FF2B5EF4-FFF2-40B4-BE49-F238E27FC236}">
                <a16:creationId xmlns:a16="http://schemas.microsoft.com/office/drawing/2014/main" id="{CE0044B2-80A5-4AC5-B21E-85E1D7293947}"/>
              </a:ext>
            </a:extLst>
          </p:cNvPr>
          <p:cNvSpPr/>
          <p:nvPr/>
        </p:nvSpPr>
        <p:spPr>
          <a:xfrm>
            <a:off x="5138588" y="2827813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7" name="Pravokutnik: zaobljeni kutovi 156">
            <a:extLst>
              <a:ext uri="{FF2B5EF4-FFF2-40B4-BE49-F238E27FC236}">
                <a16:creationId xmlns:a16="http://schemas.microsoft.com/office/drawing/2014/main" id="{BCFA5830-A3E1-42E9-A512-9CE6C2D4A0A4}"/>
              </a:ext>
            </a:extLst>
          </p:cNvPr>
          <p:cNvSpPr/>
          <p:nvPr/>
        </p:nvSpPr>
        <p:spPr>
          <a:xfrm>
            <a:off x="5469880" y="2827813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8" name="Pravokutnik: zaobljeni kutovi 157">
            <a:extLst>
              <a:ext uri="{FF2B5EF4-FFF2-40B4-BE49-F238E27FC236}">
                <a16:creationId xmlns:a16="http://schemas.microsoft.com/office/drawing/2014/main" id="{78E85233-5D6B-4CAB-A8D9-5EE18CA00004}"/>
              </a:ext>
            </a:extLst>
          </p:cNvPr>
          <p:cNvSpPr/>
          <p:nvPr/>
        </p:nvSpPr>
        <p:spPr>
          <a:xfrm>
            <a:off x="4471359" y="2487835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9" name="Pravokutnik: zaobljeni kutovi 158">
            <a:extLst>
              <a:ext uri="{FF2B5EF4-FFF2-40B4-BE49-F238E27FC236}">
                <a16:creationId xmlns:a16="http://schemas.microsoft.com/office/drawing/2014/main" id="{B16533CA-6210-4097-811D-0EAD38BFB8C9}"/>
              </a:ext>
            </a:extLst>
          </p:cNvPr>
          <p:cNvSpPr/>
          <p:nvPr/>
        </p:nvSpPr>
        <p:spPr>
          <a:xfrm>
            <a:off x="4802651" y="2487835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0" name="Pravokutnik: zaobljeni kutovi 159">
            <a:extLst>
              <a:ext uri="{FF2B5EF4-FFF2-40B4-BE49-F238E27FC236}">
                <a16:creationId xmlns:a16="http://schemas.microsoft.com/office/drawing/2014/main" id="{A3D8C4A0-690D-4A67-8B78-3796D8D0EB68}"/>
              </a:ext>
            </a:extLst>
          </p:cNvPr>
          <p:cNvSpPr/>
          <p:nvPr/>
        </p:nvSpPr>
        <p:spPr>
          <a:xfrm>
            <a:off x="5133943" y="2487836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1" name="Pravokutnik: zaobljeni kutovi 160">
            <a:extLst>
              <a:ext uri="{FF2B5EF4-FFF2-40B4-BE49-F238E27FC236}">
                <a16:creationId xmlns:a16="http://schemas.microsoft.com/office/drawing/2014/main" id="{57F3FABC-23CA-424D-8D34-E2054E5F4BDD}"/>
              </a:ext>
            </a:extLst>
          </p:cNvPr>
          <p:cNvSpPr/>
          <p:nvPr/>
        </p:nvSpPr>
        <p:spPr>
          <a:xfrm>
            <a:off x="5465235" y="2487836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2" name="Pravokutnik: zaobljeni kutovi 161">
            <a:extLst>
              <a:ext uri="{FF2B5EF4-FFF2-40B4-BE49-F238E27FC236}">
                <a16:creationId xmlns:a16="http://schemas.microsoft.com/office/drawing/2014/main" id="{FECD8E18-E553-4312-AB01-ED009361DDAD}"/>
              </a:ext>
            </a:extLst>
          </p:cNvPr>
          <p:cNvSpPr/>
          <p:nvPr/>
        </p:nvSpPr>
        <p:spPr>
          <a:xfrm>
            <a:off x="4471359" y="214252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3" name="Pravokutnik: zaobljeni kutovi 162">
            <a:extLst>
              <a:ext uri="{FF2B5EF4-FFF2-40B4-BE49-F238E27FC236}">
                <a16:creationId xmlns:a16="http://schemas.microsoft.com/office/drawing/2014/main" id="{0C51F789-86DE-43BA-87C3-99542A07D040}"/>
              </a:ext>
            </a:extLst>
          </p:cNvPr>
          <p:cNvSpPr/>
          <p:nvPr/>
        </p:nvSpPr>
        <p:spPr>
          <a:xfrm>
            <a:off x="4802651" y="214252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4" name="Pravokutnik: zaobljeni kutovi 163">
            <a:extLst>
              <a:ext uri="{FF2B5EF4-FFF2-40B4-BE49-F238E27FC236}">
                <a16:creationId xmlns:a16="http://schemas.microsoft.com/office/drawing/2014/main" id="{76D16909-2E91-406C-A744-5380A26035DF}"/>
              </a:ext>
            </a:extLst>
          </p:cNvPr>
          <p:cNvSpPr/>
          <p:nvPr/>
        </p:nvSpPr>
        <p:spPr>
          <a:xfrm>
            <a:off x="5133943" y="214252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5" name="Pravokutnik: zaobljeni kutovi 164">
            <a:extLst>
              <a:ext uri="{FF2B5EF4-FFF2-40B4-BE49-F238E27FC236}">
                <a16:creationId xmlns:a16="http://schemas.microsoft.com/office/drawing/2014/main" id="{9A8743F1-B1CE-4F8B-A7B2-4BEA6149214A}"/>
              </a:ext>
            </a:extLst>
          </p:cNvPr>
          <p:cNvSpPr/>
          <p:nvPr/>
        </p:nvSpPr>
        <p:spPr>
          <a:xfrm>
            <a:off x="5465235" y="214252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6" name="Pravokutnik: zaobljeni kutovi 165">
            <a:extLst>
              <a:ext uri="{FF2B5EF4-FFF2-40B4-BE49-F238E27FC236}">
                <a16:creationId xmlns:a16="http://schemas.microsoft.com/office/drawing/2014/main" id="{81E7F042-E756-4D76-9926-5C68864F39BC}"/>
              </a:ext>
            </a:extLst>
          </p:cNvPr>
          <p:cNvSpPr/>
          <p:nvPr/>
        </p:nvSpPr>
        <p:spPr>
          <a:xfrm>
            <a:off x="5857728" y="554759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7" name="Pravokutnik: zaobljeni kutovi 166">
            <a:extLst>
              <a:ext uri="{FF2B5EF4-FFF2-40B4-BE49-F238E27FC236}">
                <a16:creationId xmlns:a16="http://schemas.microsoft.com/office/drawing/2014/main" id="{2041C7E3-9CFF-4C9F-8B09-67D19A17BFF8}"/>
              </a:ext>
            </a:extLst>
          </p:cNvPr>
          <p:cNvSpPr/>
          <p:nvPr/>
        </p:nvSpPr>
        <p:spPr>
          <a:xfrm>
            <a:off x="6189020" y="554759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8" name="Pravokutnik: zaobljeni kutovi 167">
            <a:extLst>
              <a:ext uri="{FF2B5EF4-FFF2-40B4-BE49-F238E27FC236}">
                <a16:creationId xmlns:a16="http://schemas.microsoft.com/office/drawing/2014/main" id="{8C7509F4-4953-4A8B-9C70-5B6061B53470}"/>
              </a:ext>
            </a:extLst>
          </p:cNvPr>
          <p:cNvSpPr/>
          <p:nvPr/>
        </p:nvSpPr>
        <p:spPr>
          <a:xfrm>
            <a:off x="6520312" y="554759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9" name="Pravokutnik: zaobljeni kutovi 168">
            <a:extLst>
              <a:ext uri="{FF2B5EF4-FFF2-40B4-BE49-F238E27FC236}">
                <a16:creationId xmlns:a16="http://schemas.microsoft.com/office/drawing/2014/main" id="{336A5001-D2FD-4E28-978C-846323858D42}"/>
              </a:ext>
            </a:extLst>
          </p:cNvPr>
          <p:cNvSpPr/>
          <p:nvPr/>
        </p:nvSpPr>
        <p:spPr>
          <a:xfrm>
            <a:off x="6851604" y="554759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0" name="Pravokutnik: zaobljeni kutovi 169">
            <a:extLst>
              <a:ext uri="{FF2B5EF4-FFF2-40B4-BE49-F238E27FC236}">
                <a16:creationId xmlns:a16="http://schemas.microsoft.com/office/drawing/2014/main" id="{2DEABA5A-9FA7-4542-B898-145D462C0C45}"/>
              </a:ext>
            </a:extLst>
          </p:cNvPr>
          <p:cNvSpPr/>
          <p:nvPr/>
        </p:nvSpPr>
        <p:spPr>
          <a:xfrm>
            <a:off x="5857728" y="520762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1" name="Pravokutnik: zaobljeni kutovi 170">
            <a:extLst>
              <a:ext uri="{FF2B5EF4-FFF2-40B4-BE49-F238E27FC236}">
                <a16:creationId xmlns:a16="http://schemas.microsoft.com/office/drawing/2014/main" id="{1A7E97E3-14F3-4CA8-B411-39FA6CF9A956}"/>
              </a:ext>
            </a:extLst>
          </p:cNvPr>
          <p:cNvSpPr/>
          <p:nvPr/>
        </p:nvSpPr>
        <p:spPr>
          <a:xfrm>
            <a:off x="6189020" y="520762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2" name="Pravokutnik: zaobljeni kutovi 171">
            <a:extLst>
              <a:ext uri="{FF2B5EF4-FFF2-40B4-BE49-F238E27FC236}">
                <a16:creationId xmlns:a16="http://schemas.microsoft.com/office/drawing/2014/main" id="{175F702E-93BA-4C28-ACE4-B9AFF89F0D2C}"/>
              </a:ext>
            </a:extLst>
          </p:cNvPr>
          <p:cNvSpPr/>
          <p:nvPr/>
        </p:nvSpPr>
        <p:spPr>
          <a:xfrm>
            <a:off x="6520312" y="520762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3" name="Pravokutnik: zaobljeni kutovi 172">
            <a:extLst>
              <a:ext uri="{FF2B5EF4-FFF2-40B4-BE49-F238E27FC236}">
                <a16:creationId xmlns:a16="http://schemas.microsoft.com/office/drawing/2014/main" id="{D0E6D251-E47B-442E-B482-BD916CC2BBA4}"/>
              </a:ext>
            </a:extLst>
          </p:cNvPr>
          <p:cNvSpPr/>
          <p:nvPr/>
        </p:nvSpPr>
        <p:spPr>
          <a:xfrm>
            <a:off x="6851604" y="520762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4" name="Pravokutnik: zaobljeni kutovi 173">
            <a:extLst>
              <a:ext uri="{FF2B5EF4-FFF2-40B4-BE49-F238E27FC236}">
                <a16:creationId xmlns:a16="http://schemas.microsoft.com/office/drawing/2014/main" id="{46EE2B32-BEC0-47B0-B71E-B2685044287E}"/>
              </a:ext>
            </a:extLst>
          </p:cNvPr>
          <p:cNvSpPr/>
          <p:nvPr/>
        </p:nvSpPr>
        <p:spPr>
          <a:xfrm>
            <a:off x="5857728" y="4867656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5" name="Pravokutnik: zaobljeni kutovi 174">
            <a:extLst>
              <a:ext uri="{FF2B5EF4-FFF2-40B4-BE49-F238E27FC236}">
                <a16:creationId xmlns:a16="http://schemas.microsoft.com/office/drawing/2014/main" id="{3C7F3631-4BBA-4267-A8B0-9D19D3C0F022}"/>
              </a:ext>
            </a:extLst>
          </p:cNvPr>
          <p:cNvSpPr/>
          <p:nvPr/>
        </p:nvSpPr>
        <p:spPr>
          <a:xfrm>
            <a:off x="6189020" y="4867656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6" name="Pravokutnik: zaobljeni kutovi 175">
            <a:extLst>
              <a:ext uri="{FF2B5EF4-FFF2-40B4-BE49-F238E27FC236}">
                <a16:creationId xmlns:a16="http://schemas.microsoft.com/office/drawing/2014/main" id="{D832C5C9-F305-4FA0-AEFA-F5CC13C7292E}"/>
              </a:ext>
            </a:extLst>
          </p:cNvPr>
          <p:cNvSpPr/>
          <p:nvPr/>
        </p:nvSpPr>
        <p:spPr>
          <a:xfrm>
            <a:off x="6520312" y="4867657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7" name="Pravokutnik: zaobljeni kutovi 176">
            <a:extLst>
              <a:ext uri="{FF2B5EF4-FFF2-40B4-BE49-F238E27FC236}">
                <a16:creationId xmlns:a16="http://schemas.microsoft.com/office/drawing/2014/main" id="{BCC96D85-B55A-4F8A-9079-87666FD69EE3}"/>
              </a:ext>
            </a:extLst>
          </p:cNvPr>
          <p:cNvSpPr/>
          <p:nvPr/>
        </p:nvSpPr>
        <p:spPr>
          <a:xfrm>
            <a:off x="6851604" y="4867657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8" name="Pravokutnik: zaobljeni kutovi 177">
            <a:extLst>
              <a:ext uri="{FF2B5EF4-FFF2-40B4-BE49-F238E27FC236}">
                <a16:creationId xmlns:a16="http://schemas.microsoft.com/office/drawing/2014/main" id="{E0841FAA-67B8-41A9-ACE8-35D1FA087337}"/>
              </a:ext>
            </a:extLst>
          </p:cNvPr>
          <p:cNvSpPr/>
          <p:nvPr/>
        </p:nvSpPr>
        <p:spPr>
          <a:xfrm>
            <a:off x="5857728" y="4527684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79" name="Pravokutnik: zaobljeni kutovi 178">
            <a:extLst>
              <a:ext uri="{FF2B5EF4-FFF2-40B4-BE49-F238E27FC236}">
                <a16:creationId xmlns:a16="http://schemas.microsoft.com/office/drawing/2014/main" id="{CED95F0E-47FA-4585-940C-40582A8613A5}"/>
              </a:ext>
            </a:extLst>
          </p:cNvPr>
          <p:cNvSpPr/>
          <p:nvPr/>
        </p:nvSpPr>
        <p:spPr>
          <a:xfrm>
            <a:off x="6189020" y="4527684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0" name="Pravokutnik: zaobljeni kutovi 179">
            <a:extLst>
              <a:ext uri="{FF2B5EF4-FFF2-40B4-BE49-F238E27FC236}">
                <a16:creationId xmlns:a16="http://schemas.microsoft.com/office/drawing/2014/main" id="{72A607BF-0A13-4BF1-8753-B47FE3874F42}"/>
              </a:ext>
            </a:extLst>
          </p:cNvPr>
          <p:cNvSpPr/>
          <p:nvPr/>
        </p:nvSpPr>
        <p:spPr>
          <a:xfrm>
            <a:off x="6520312" y="4527685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1" name="Pravokutnik: zaobljeni kutovi 180">
            <a:extLst>
              <a:ext uri="{FF2B5EF4-FFF2-40B4-BE49-F238E27FC236}">
                <a16:creationId xmlns:a16="http://schemas.microsoft.com/office/drawing/2014/main" id="{BA0D6365-8436-4A90-87C5-CA87F19088CB}"/>
              </a:ext>
            </a:extLst>
          </p:cNvPr>
          <p:cNvSpPr/>
          <p:nvPr/>
        </p:nvSpPr>
        <p:spPr>
          <a:xfrm>
            <a:off x="6851604" y="4527685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2" name="Pravokutnik: zaobljeni kutovi 181">
            <a:extLst>
              <a:ext uri="{FF2B5EF4-FFF2-40B4-BE49-F238E27FC236}">
                <a16:creationId xmlns:a16="http://schemas.microsoft.com/office/drawing/2014/main" id="{06FC66EB-D992-445D-B97E-D98F842BA64C}"/>
              </a:ext>
            </a:extLst>
          </p:cNvPr>
          <p:cNvSpPr/>
          <p:nvPr/>
        </p:nvSpPr>
        <p:spPr>
          <a:xfrm>
            <a:off x="5858715" y="418771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3" name="Pravokutnik: zaobljeni kutovi 182">
            <a:extLst>
              <a:ext uri="{FF2B5EF4-FFF2-40B4-BE49-F238E27FC236}">
                <a16:creationId xmlns:a16="http://schemas.microsoft.com/office/drawing/2014/main" id="{51BBE3C4-7DA8-48E8-83B2-1157BE877E95}"/>
              </a:ext>
            </a:extLst>
          </p:cNvPr>
          <p:cNvSpPr/>
          <p:nvPr/>
        </p:nvSpPr>
        <p:spPr>
          <a:xfrm>
            <a:off x="6190007" y="4187711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4" name="Pravokutnik: zaobljeni kutovi 183">
            <a:extLst>
              <a:ext uri="{FF2B5EF4-FFF2-40B4-BE49-F238E27FC236}">
                <a16:creationId xmlns:a16="http://schemas.microsoft.com/office/drawing/2014/main" id="{9F0460E7-8CE3-4DF8-9164-1E212D6CCB46}"/>
              </a:ext>
            </a:extLst>
          </p:cNvPr>
          <p:cNvSpPr/>
          <p:nvPr/>
        </p:nvSpPr>
        <p:spPr>
          <a:xfrm>
            <a:off x="6521299" y="4187712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5" name="Pravokutnik: zaobljeni kutovi 184">
            <a:extLst>
              <a:ext uri="{FF2B5EF4-FFF2-40B4-BE49-F238E27FC236}">
                <a16:creationId xmlns:a16="http://schemas.microsoft.com/office/drawing/2014/main" id="{64D5F1DE-C673-4090-9882-A3B505018B8C}"/>
              </a:ext>
            </a:extLst>
          </p:cNvPr>
          <p:cNvSpPr/>
          <p:nvPr/>
        </p:nvSpPr>
        <p:spPr>
          <a:xfrm>
            <a:off x="6852591" y="4187712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6" name="Pravokutnik: zaobljeni kutovi 185">
            <a:extLst>
              <a:ext uri="{FF2B5EF4-FFF2-40B4-BE49-F238E27FC236}">
                <a16:creationId xmlns:a16="http://schemas.microsoft.com/office/drawing/2014/main" id="{C83416D6-774B-412C-835B-53910BDB21A3}"/>
              </a:ext>
            </a:extLst>
          </p:cNvPr>
          <p:cNvSpPr/>
          <p:nvPr/>
        </p:nvSpPr>
        <p:spPr>
          <a:xfrm>
            <a:off x="5857728" y="3847737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7" name="Pravokutnik: zaobljeni kutovi 186">
            <a:extLst>
              <a:ext uri="{FF2B5EF4-FFF2-40B4-BE49-F238E27FC236}">
                <a16:creationId xmlns:a16="http://schemas.microsoft.com/office/drawing/2014/main" id="{F1805713-85BF-417F-8AFA-655CA2747755}"/>
              </a:ext>
            </a:extLst>
          </p:cNvPr>
          <p:cNvSpPr/>
          <p:nvPr/>
        </p:nvSpPr>
        <p:spPr>
          <a:xfrm>
            <a:off x="6189020" y="3847737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8" name="Pravokutnik: zaobljeni kutovi 187">
            <a:extLst>
              <a:ext uri="{FF2B5EF4-FFF2-40B4-BE49-F238E27FC236}">
                <a16:creationId xmlns:a16="http://schemas.microsoft.com/office/drawing/2014/main" id="{C025EE88-89E7-46FA-82AB-354108D35FB9}"/>
              </a:ext>
            </a:extLst>
          </p:cNvPr>
          <p:cNvSpPr/>
          <p:nvPr/>
        </p:nvSpPr>
        <p:spPr>
          <a:xfrm>
            <a:off x="6520312" y="384773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9" name="Pravokutnik: zaobljeni kutovi 188">
            <a:extLst>
              <a:ext uri="{FF2B5EF4-FFF2-40B4-BE49-F238E27FC236}">
                <a16:creationId xmlns:a16="http://schemas.microsoft.com/office/drawing/2014/main" id="{56558545-4043-44F1-94F8-C0E6114F497A}"/>
              </a:ext>
            </a:extLst>
          </p:cNvPr>
          <p:cNvSpPr/>
          <p:nvPr/>
        </p:nvSpPr>
        <p:spPr>
          <a:xfrm>
            <a:off x="6851604" y="384773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0" name="Pravokutnik: zaobljeni kutovi 189">
            <a:extLst>
              <a:ext uri="{FF2B5EF4-FFF2-40B4-BE49-F238E27FC236}">
                <a16:creationId xmlns:a16="http://schemas.microsoft.com/office/drawing/2014/main" id="{7B75ECEB-B754-48C5-A6CA-16B4BA20F28D}"/>
              </a:ext>
            </a:extLst>
          </p:cNvPr>
          <p:cNvSpPr/>
          <p:nvPr/>
        </p:nvSpPr>
        <p:spPr>
          <a:xfrm>
            <a:off x="11765006" y="569432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1" name="Pravokutnik: zaobljeni kutovi 190">
            <a:extLst>
              <a:ext uri="{FF2B5EF4-FFF2-40B4-BE49-F238E27FC236}">
                <a16:creationId xmlns:a16="http://schemas.microsoft.com/office/drawing/2014/main" id="{69056E41-9105-4399-BFD3-F271A5B59AB0}"/>
              </a:ext>
            </a:extLst>
          </p:cNvPr>
          <p:cNvSpPr/>
          <p:nvPr/>
        </p:nvSpPr>
        <p:spPr>
          <a:xfrm>
            <a:off x="6189020" y="3507762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2" name="Pravokutnik: zaobljeni kutovi 191">
            <a:extLst>
              <a:ext uri="{FF2B5EF4-FFF2-40B4-BE49-F238E27FC236}">
                <a16:creationId xmlns:a16="http://schemas.microsoft.com/office/drawing/2014/main" id="{42EFDD32-EE1D-483D-93A8-8D5E46700A3D}"/>
              </a:ext>
            </a:extLst>
          </p:cNvPr>
          <p:cNvSpPr/>
          <p:nvPr/>
        </p:nvSpPr>
        <p:spPr>
          <a:xfrm>
            <a:off x="6520312" y="3507763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3" name="Pravokutnik: zaobljeni kutovi 192">
            <a:extLst>
              <a:ext uri="{FF2B5EF4-FFF2-40B4-BE49-F238E27FC236}">
                <a16:creationId xmlns:a16="http://schemas.microsoft.com/office/drawing/2014/main" id="{ABEAE6E0-94B2-49DE-BB40-A0B540180A96}"/>
              </a:ext>
            </a:extLst>
          </p:cNvPr>
          <p:cNvSpPr/>
          <p:nvPr/>
        </p:nvSpPr>
        <p:spPr>
          <a:xfrm>
            <a:off x="6851604" y="3507763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4" name="Pravokutnik: zaobljeni kutovi 193">
            <a:extLst>
              <a:ext uri="{FF2B5EF4-FFF2-40B4-BE49-F238E27FC236}">
                <a16:creationId xmlns:a16="http://schemas.microsoft.com/office/drawing/2014/main" id="{3120D169-6F08-4496-AF9A-7A11B64F17B2}"/>
              </a:ext>
            </a:extLst>
          </p:cNvPr>
          <p:cNvSpPr/>
          <p:nvPr/>
        </p:nvSpPr>
        <p:spPr>
          <a:xfrm>
            <a:off x="5857728" y="3167786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5" name="Pravokutnik: zaobljeni kutovi 194">
            <a:extLst>
              <a:ext uri="{FF2B5EF4-FFF2-40B4-BE49-F238E27FC236}">
                <a16:creationId xmlns:a16="http://schemas.microsoft.com/office/drawing/2014/main" id="{D3958C35-08AA-4C19-8C1C-85129BC16C13}"/>
              </a:ext>
            </a:extLst>
          </p:cNvPr>
          <p:cNvSpPr/>
          <p:nvPr/>
        </p:nvSpPr>
        <p:spPr>
          <a:xfrm>
            <a:off x="6189020" y="3167786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6" name="Pravokutnik: zaobljeni kutovi 195">
            <a:extLst>
              <a:ext uri="{FF2B5EF4-FFF2-40B4-BE49-F238E27FC236}">
                <a16:creationId xmlns:a16="http://schemas.microsoft.com/office/drawing/2014/main" id="{5C6AFB6E-07B6-4836-A2CB-C052B0D3DFCB}"/>
              </a:ext>
            </a:extLst>
          </p:cNvPr>
          <p:cNvSpPr/>
          <p:nvPr/>
        </p:nvSpPr>
        <p:spPr>
          <a:xfrm>
            <a:off x="6520312" y="3167787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7" name="Pravokutnik: zaobljeni kutovi 196">
            <a:extLst>
              <a:ext uri="{FF2B5EF4-FFF2-40B4-BE49-F238E27FC236}">
                <a16:creationId xmlns:a16="http://schemas.microsoft.com/office/drawing/2014/main" id="{FCA7935A-5BCB-44A2-9BAE-98626AFA244C}"/>
              </a:ext>
            </a:extLst>
          </p:cNvPr>
          <p:cNvSpPr/>
          <p:nvPr/>
        </p:nvSpPr>
        <p:spPr>
          <a:xfrm>
            <a:off x="6851604" y="3167787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8" name="Pravokutnik: zaobljeni kutovi 197">
            <a:extLst>
              <a:ext uri="{FF2B5EF4-FFF2-40B4-BE49-F238E27FC236}">
                <a16:creationId xmlns:a16="http://schemas.microsoft.com/office/drawing/2014/main" id="{797FC368-91A0-4109-9FE4-FD433F622326}"/>
              </a:ext>
            </a:extLst>
          </p:cNvPr>
          <p:cNvSpPr/>
          <p:nvPr/>
        </p:nvSpPr>
        <p:spPr>
          <a:xfrm>
            <a:off x="5857728" y="2827811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9" name="Pravokutnik: zaobljeni kutovi 198">
            <a:extLst>
              <a:ext uri="{FF2B5EF4-FFF2-40B4-BE49-F238E27FC236}">
                <a16:creationId xmlns:a16="http://schemas.microsoft.com/office/drawing/2014/main" id="{BE2D6B41-8FFD-4769-AE72-5A29533F2C74}"/>
              </a:ext>
            </a:extLst>
          </p:cNvPr>
          <p:cNvSpPr/>
          <p:nvPr/>
        </p:nvSpPr>
        <p:spPr>
          <a:xfrm>
            <a:off x="6189020" y="2827811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0" name="Pravokutnik: zaobljeni kutovi 199">
            <a:extLst>
              <a:ext uri="{FF2B5EF4-FFF2-40B4-BE49-F238E27FC236}">
                <a16:creationId xmlns:a16="http://schemas.microsoft.com/office/drawing/2014/main" id="{DA25133B-01FC-46F8-9178-75208F9F9CB7}"/>
              </a:ext>
            </a:extLst>
          </p:cNvPr>
          <p:cNvSpPr/>
          <p:nvPr/>
        </p:nvSpPr>
        <p:spPr>
          <a:xfrm>
            <a:off x="6520312" y="2827812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1" name="Pravokutnik: zaobljeni kutovi 200">
            <a:extLst>
              <a:ext uri="{FF2B5EF4-FFF2-40B4-BE49-F238E27FC236}">
                <a16:creationId xmlns:a16="http://schemas.microsoft.com/office/drawing/2014/main" id="{3C8232EE-774E-4D50-B36C-FA507194E937}"/>
              </a:ext>
            </a:extLst>
          </p:cNvPr>
          <p:cNvSpPr/>
          <p:nvPr/>
        </p:nvSpPr>
        <p:spPr>
          <a:xfrm>
            <a:off x="6851604" y="2827812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2" name="Pravokutnik: zaobljeni kutovi 201">
            <a:extLst>
              <a:ext uri="{FF2B5EF4-FFF2-40B4-BE49-F238E27FC236}">
                <a16:creationId xmlns:a16="http://schemas.microsoft.com/office/drawing/2014/main" id="{90561339-3CCB-47F8-8CA1-AB9AA0BF171B}"/>
              </a:ext>
            </a:extLst>
          </p:cNvPr>
          <p:cNvSpPr/>
          <p:nvPr/>
        </p:nvSpPr>
        <p:spPr>
          <a:xfrm>
            <a:off x="5853083" y="2487834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3" name="Pravokutnik: zaobljeni kutovi 202">
            <a:extLst>
              <a:ext uri="{FF2B5EF4-FFF2-40B4-BE49-F238E27FC236}">
                <a16:creationId xmlns:a16="http://schemas.microsoft.com/office/drawing/2014/main" id="{C83406EC-EAD3-42DC-98F3-0FA690844464}"/>
              </a:ext>
            </a:extLst>
          </p:cNvPr>
          <p:cNvSpPr/>
          <p:nvPr/>
        </p:nvSpPr>
        <p:spPr>
          <a:xfrm>
            <a:off x="6184375" y="2487834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4" name="Pravokutnik: zaobljeni kutovi 203">
            <a:extLst>
              <a:ext uri="{FF2B5EF4-FFF2-40B4-BE49-F238E27FC236}">
                <a16:creationId xmlns:a16="http://schemas.microsoft.com/office/drawing/2014/main" id="{CCAA6ACE-11DE-45D7-A96E-B8D028130270}"/>
              </a:ext>
            </a:extLst>
          </p:cNvPr>
          <p:cNvSpPr/>
          <p:nvPr/>
        </p:nvSpPr>
        <p:spPr>
          <a:xfrm>
            <a:off x="6515667" y="2487835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5" name="Pravokutnik: zaobljeni kutovi 204">
            <a:extLst>
              <a:ext uri="{FF2B5EF4-FFF2-40B4-BE49-F238E27FC236}">
                <a16:creationId xmlns:a16="http://schemas.microsoft.com/office/drawing/2014/main" id="{341EC441-A164-4976-AA82-97B57EF0566B}"/>
              </a:ext>
            </a:extLst>
          </p:cNvPr>
          <p:cNvSpPr/>
          <p:nvPr/>
        </p:nvSpPr>
        <p:spPr>
          <a:xfrm>
            <a:off x="6846959" y="2487835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6" name="Pravokutnik: zaobljeni kutovi 205">
            <a:extLst>
              <a:ext uri="{FF2B5EF4-FFF2-40B4-BE49-F238E27FC236}">
                <a16:creationId xmlns:a16="http://schemas.microsoft.com/office/drawing/2014/main" id="{ECDF545F-E9E1-4A13-8BFC-0B7F19997C5D}"/>
              </a:ext>
            </a:extLst>
          </p:cNvPr>
          <p:cNvSpPr/>
          <p:nvPr/>
        </p:nvSpPr>
        <p:spPr>
          <a:xfrm>
            <a:off x="5853083" y="2142523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7" name="Pravokutnik: zaobljeni kutovi 206">
            <a:extLst>
              <a:ext uri="{FF2B5EF4-FFF2-40B4-BE49-F238E27FC236}">
                <a16:creationId xmlns:a16="http://schemas.microsoft.com/office/drawing/2014/main" id="{B4734B8A-6C72-471A-9661-9803BC00D3E4}"/>
              </a:ext>
            </a:extLst>
          </p:cNvPr>
          <p:cNvSpPr/>
          <p:nvPr/>
        </p:nvSpPr>
        <p:spPr>
          <a:xfrm>
            <a:off x="6184375" y="2142523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8" name="Pravokutnik: zaobljeni kutovi 207">
            <a:extLst>
              <a:ext uri="{FF2B5EF4-FFF2-40B4-BE49-F238E27FC236}">
                <a16:creationId xmlns:a16="http://schemas.microsoft.com/office/drawing/2014/main" id="{E0796A10-77B7-4D52-B71A-EBDD5697D39D}"/>
              </a:ext>
            </a:extLst>
          </p:cNvPr>
          <p:cNvSpPr/>
          <p:nvPr/>
        </p:nvSpPr>
        <p:spPr>
          <a:xfrm>
            <a:off x="6515667" y="214252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09" name="Pravokutnik: zaobljeni kutovi 208">
            <a:extLst>
              <a:ext uri="{FF2B5EF4-FFF2-40B4-BE49-F238E27FC236}">
                <a16:creationId xmlns:a16="http://schemas.microsoft.com/office/drawing/2014/main" id="{4CBA40B5-B90B-4BBC-91BF-652018FF941F}"/>
              </a:ext>
            </a:extLst>
          </p:cNvPr>
          <p:cNvSpPr/>
          <p:nvPr/>
        </p:nvSpPr>
        <p:spPr>
          <a:xfrm>
            <a:off x="6846959" y="214252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3" name="Pravokutnik: zaobljeni kutovi 212">
            <a:extLst>
              <a:ext uri="{FF2B5EF4-FFF2-40B4-BE49-F238E27FC236}">
                <a16:creationId xmlns:a16="http://schemas.microsoft.com/office/drawing/2014/main" id="{08DFF92C-5715-4B39-8A90-AEBED814C948}"/>
              </a:ext>
            </a:extLst>
          </p:cNvPr>
          <p:cNvSpPr/>
          <p:nvPr/>
        </p:nvSpPr>
        <p:spPr>
          <a:xfrm>
            <a:off x="1277471" y="554759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17" name="Pravokutnik: zaobljeni kutovi 216">
            <a:extLst>
              <a:ext uri="{FF2B5EF4-FFF2-40B4-BE49-F238E27FC236}">
                <a16:creationId xmlns:a16="http://schemas.microsoft.com/office/drawing/2014/main" id="{E6C9F0F7-4DED-4A0A-AE8B-C775953AAFDF}"/>
              </a:ext>
            </a:extLst>
          </p:cNvPr>
          <p:cNvSpPr/>
          <p:nvPr/>
        </p:nvSpPr>
        <p:spPr>
          <a:xfrm>
            <a:off x="1277471" y="520762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1" name="Pravokutnik: zaobljeni kutovi 220">
            <a:extLst>
              <a:ext uri="{FF2B5EF4-FFF2-40B4-BE49-F238E27FC236}">
                <a16:creationId xmlns:a16="http://schemas.microsoft.com/office/drawing/2014/main" id="{59EA3BB8-FB68-4D43-B090-FF78B6FEB04E}"/>
              </a:ext>
            </a:extLst>
          </p:cNvPr>
          <p:cNvSpPr/>
          <p:nvPr/>
        </p:nvSpPr>
        <p:spPr>
          <a:xfrm>
            <a:off x="1277471" y="486765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5" name="Pravokutnik: zaobljeni kutovi 224">
            <a:extLst>
              <a:ext uri="{FF2B5EF4-FFF2-40B4-BE49-F238E27FC236}">
                <a16:creationId xmlns:a16="http://schemas.microsoft.com/office/drawing/2014/main" id="{438F3E56-81BE-42A3-BDE2-18CE194CA0C3}"/>
              </a:ext>
            </a:extLst>
          </p:cNvPr>
          <p:cNvSpPr/>
          <p:nvPr/>
        </p:nvSpPr>
        <p:spPr>
          <a:xfrm>
            <a:off x="1277471" y="452768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29" name="Pravokutnik: zaobljeni kutovi 228">
            <a:extLst>
              <a:ext uri="{FF2B5EF4-FFF2-40B4-BE49-F238E27FC236}">
                <a16:creationId xmlns:a16="http://schemas.microsoft.com/office/drawing/2014/main" id="{E8F6D8CE-6D01-4F51-A830-1BB07CAD3B3E}"/>
              </a:ext>
            </a:extLst>
          </p:cNvPr>
          <p:cNvSpPr/>
          <p:nvPr/>
        </p:nvSpPr>
        <p:spPr>
          <a:xfrm>
            <a:off x="1278458" y="4187711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3" name="Pravokutnik: zaobljeni kutovi 232">
            <a:extLst>
              <a:ext uri="{FF2B5EF4-FFF2-40B4-BE49-F238E27FC236}">
                <a16:creationId xmlns:a16="http://schemas.microsoft.com/office/drawing/2014/main" id="{C85CD366-9FCD-4408-9148-09095084DD26}"/>
              </a:ext>
            </a:extLst>
          </p:cNvPr>
          <p:cNvSpPr/>
          <p:nvPr/>
        </p:nvSpPr>
        <p:spPr>
          <a:xfrm>
            <a:off x="1277471" y="3847737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37" name="Pravokutnik: zaobljeni kutovi 236">
            <a:extLst>
              <a:ext uri="{FF2B5EF4-FFF2-40B4-BE49-F238E27FC236}">
                <a16:creationId xmlns:a16="http://schemas.microsoft.com/office/drawing/2014/main" id="{0DF59A9D-5160-408E-89DC-9496B352D81C}"/>
              </a:ext>
            </a:extLst>
          </p:cNvPr>
          <p:cNvSpPr/>
          <p:nvPr/>
        </p:nvSpPr>
        <p:spPr>
          <a:xfrm>
            <a:off x="1277471" y="3507762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1" name="Pravokutnik: zaobljeni kutovi 240">
            <a:extLst>
              <a:ext uri="{FF2B5EF4-FFF2-40B4-BE49-F238E27FC236}">
                <a16:creationId xmlns:a16="http://schemas.microsoft.com/office/drawing/2014/main" id="{07D7A270-8076-4ACD-82E4-FAC7CB577733}"/>
              </a:ext>
            </a:extLst>
          </p:cNvPr>
          <p:cNvSpPr/>
          <p:nvPr/>
        </p:nvSpPr>
        <p:spPr>
          <a:xfrm>
            <a:off x="1277471" y="316778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5" name="Pravokutnik: zaobljeni kutovi 244">
            <a:extLst>
              <a:ext uri="{FF2B5EF4-FFF2-40B4-BE49-F238E27FC236}">
                <a16:creationId xmlns:a16="http://schemas.microsoft.com/office/drawing/2014/main" id="{6E2C9914-CE8F-48BC-BF5E-272E8861B29C}"/>
              </a:ext>
            </a:extLst>
          </p:cNvPr>
          <p:cNvSpPr/>
          <p:nvPr/>
        </p:nvSpPr>
        <p:spPr>
          <a:xfrm>
            <a:off x="1277471" y="2827811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9" name="Pravokutnik: zaobljeni kutovi 248">
            <a:extLst>
              <a:ext uri="{FF2B5EF4-FFF2-40B4-BE49-F238E27FC236}">
                <a16:creationId xmlns:a16="http://schemas.microsoft.com/office/drawing/2014/main" id="{8CDF0D1C-3CF8-4B29-80A2-B1895ADB01F3}"/>
              </a:ext>
            </a:extLst>
          </p:cNvPr>
          <p:cNvSpPr/>
          <p:nvPr/>
        </p:nvSpPr>
        <p:spPr>
          <a:xfrm>
            <a:off x="1272826" y="248783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3" name="Pravokutnik: zaobljeni kutovi 252">
            <a:extLst>
              <a:ext uri="{FF2B5EF4-FFF2-40B4-BE49-F238E27FC236}">
                <a16:creationId xmlns:a16="http://schemas.microsoft.com/office/drawing/2014/main" id="{A79FE734-BBB7-4AB9-8E4F-4D2AC5CD062F}"/>
              </a:ext>
            </a:extLst>
          </p:cNvPr>
          <p:cNvSpPr/>
          <p:nvPr/>
        </p:nvSpPr>
        <p:spPr>
          <a:xfrm>
            <a:off x="1272826" y="2142523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4" name="Pravokutnik: zaobljeni kutovi 253">
            <a:extLst>
              <a:ext uri="{FF2B5EF4-FFF2-40B4-BE49-F238E27FC236}">
                <a16:creationId xmlns:a16="http://schemas.microsoft.com/office/drawing/2014/main" id="{61B50C1F-70C8-4DAE-B20E-CB97F33D4317}"/>
              </a:ext>
            </a:extLst>
          </p:cNvPr>
          <p:cNvSpPr/>
          <p:nvPr/>
        </p:nvSpPr>
        <p:spPr>
          <a:xfrm>
            <a:off x="7263129" y="554759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8" name="Pravokutnik: zaobljeni kutovi 257">
            <a:extLst>
              <a:ext uri="{FF2B5EF4-FFF2-40B4-BE49-F238E27FC236}">
                <a16:creationId xmlns:a16="http://schemas.microsoft.com/office/drawing/2014/main" id="{36BBFFB7-3271-4A7B-AFAD-69F5DED2394D}"/>
              </a:ext>
            </a:extLst>
          </p:cNvPr>
          <p:cNvSpPr/>
          <p:nvPr/>
        </p:nvSpPr>
        <p:spPr>
          <a:xfrm>
            <a:off x="7263129" y="520762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2" name="Pravokutnik: zaobljeni kutovi 261">
            <a:extLst>
              <a:ext uri="{FF2B5EF4-FFF2-40B4-BE49-F238E27FC236}">
                <a16:creationId xmlns:a16="http://schemas.microsoft.com/office/drawing/2014/main" id="{89A5FA02-29F0-49D8-A30F-A754492564EC}"/>
              </a:ext>
            </a:extLst>
          </p:cNvPr>
          <p:cNvSpPr/>
          <p:nvPr/>
        </p:nvSpPr>
        <p:spPr>
          <a:xfrm>
            <a:off x="7263129" y="486765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6" name="Pravokutnik: zaobljeni kutovi 265">
            <a:extLst>
              <a:ext uri="{FF2B5EF4-FFF2-40B4-BE49-F238E27FC236}">
                <a16:creationId xmlns:a16="http://schemas.microsoft.com/office/drawing/2014/main" id="{B51782E6-56DA-45BF-B948-A95599FD8513}"/>
              </a:ext>
            </a:extLst>
          </p:cNvPr>
          <p:cNvSpPr/>
          <p:nvPr/>
        </p:nvSpPr>
        <p:spPr>
          <a:xfrm>
            <a:off x="7263129" y="4527682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0" name="Pravokutnik: zaobljeni kutovi 269">
            <a:extLst>
              <a:ext uri="{FF2B5EF4-FFF2-40B4-BE49-F238E27FC236}">
                <a16:creationId xmlns:a16="http://schemas.microsoft.com/office/drawing/2014/main" id="{3C5EFCD7-E237-4976-9421-6F1D6046ED28}"/>
              </a:ext>
            </a:extLst>
          </p:cNvPr>
          <p:cNvSpPr/>
          <p:nvPr/>
        </p:nvSpPr>
        <p:spPr>
          <a:xfrm>
            <a:off x="7264116" y="418770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4" name="Pravokutnik: zaobljeni kutovi 273">
            <a:extLst>
              <a:ext uri="{FF2B5EF4-FFF2-40B4-BE49-F238E27FC236}">
                <a16:creationId xmlns:a16="http://schemas.microsoft.com/office/drawing/2014/main" id="{C35BA043-51B9-4BE5-992D-C53AE3CDF631}"/>
              </a:ext>
            </a:extLst>
          </p:cNvPr>
          <p:cNvSpPr/>
          <p:nvPr/>
        </p:nvSpPr>
        <p:spPr>
          <a:xfrm>
            <a:off x="7263129" y="3847735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78" name="Pravokutnik: zaobljeni kutovi 277">
            <a:extLst>
              <a:ext uri="{FF2B5EF4-FFF2-40B4-BE49-F238E27FC236}">
                <a16:creationId xmlns:a16="http://schemas.microsoft.com/office/drawing/2014/main" id="{3563A96C-2500-4F10-A597-1AFF4236A2F0}"/>
              </a:ext>
            </a:extLst>
          </p:cNvPr>
          <p:cNvSpPr/>
          <p:nvPr/>
        </p:nvSpPr>
        <p:spPr>
          <a:xfrm>
            <a:off x="7263129" y="3507760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82" name="Pravokutnik: zaobljeni kutovi 281">
            <a:extLst>
              <a:ext uri="{FF2B5EF4-FFF2-40B4-BE49-F238E27FC236}">
                <a16:creationId xmlns:a16="http://schemas.microsoft.com/office/drawing/2014/main" id="{C15034EA-9B09-4213-B2A5-3493E591FD1F}"/>
              </a:ext>
            </a:extLst>
          </p:cNvPr>
          <p:cNvSpPr/>
          <p:nvPr/>
        </p:nvSpPr>
        <p:spPr>
          <a:xfrm>
            <a:off x="7263129" y="3167784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86" name="Pravokutnik: zaobljeni kutovi 285">
            <a:extLst>
              <a:ext uri="{FF2B5EF4-FFF2-40B4-BE49-F238E27FC236}">
                <a16:creationId xmlns:a16="http://schemas.microsoft.com/office/drawing/2014/main" id="{26D68056-875A-489E-BE7D-22EBD074E023}"/>
              </a:ext>
            </a:extLst>
          </p:cNvPr>
          <p:cNvSpPr/>
          <p:nvPr/>
        </p:nvSpPr>
        <p:spPr>
          <a:xfrm>
            <a:off x="7263129" y="2827809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90" name="Pravokutnik: zaobljeni kutovi 289">
            <a:extLst>
              <a:ext uri="{FF2B5EF4-FFF2-40B4-BE49-F238E27FC236}">
                <a16:creationId xmlns:a16="http://schemas.microsoft.com/office/drawing/2014/main" id="{7DD19596-40D0-49A2-8C23-584E3562B561}"/>
              </a:ext>
            </a:extLst>
          </p:cNvPr>
          <p:cNvSpPr/>
          <p:nvPr/>
        </p:nvSpPr>
        <p:spPr>
          <a:xfrm>
            <a:off x="7258484" y="2487832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94" name="Pravokutnik: zaobljeni kutovi 293">
            <a:extLst>
              <a:ext uri="{FF2B5EF4-FFF2-40B4-BE49-F238E27FC236}">
                <a16:creationId xmlns:a16="http://schemas.microsoft.com/office/drawing/2014/main" id="{52473103-78C4-4882-B9F4-0BF51B97E093}"/>
              </a:ext>
            </a:extLst>
          </p:cNvPr>
          <p:cNvSpPr/>
          <p:nvPr/>
        </p:nvSpPr>
        <p:spPr>
          <a:xfrm>
            <a:off x="7258484" y="2142521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98" name="Pravokutnik: zaobljeni kutovi 297">
            <a:extLst>
              <a:ext uri="{FF2B5EF4-FFF2-40B4-BE49-F238E27FC236}">
                <a16:creationId xmlns:a16="http://schemas.microsoft.com/office/drawing/2014/main" id="{5E799A3C-415A-4508-B958-34FDBF9CB309}"/>
              </a:ext>
            </a:extLst>
          </p:cNvPr>
          <p:cNvSpPr/>
          <p:nvPr/>
        </p:nvSpPr>
        <p:spPr>
          <a:xfrm>
            <a:off x="208200" y="6122048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RUB</a:t>
            </a:r>
          </a:p>
        </p:txBody>
      </p:sp>
      <p:sp>
        <p:nvSpPr>
          <p:cNvPr id="299" name="Pravokutnik: zaobljeni kutovi 298">
            <a:extLst>
              <a:ext uri="{FF2B5EF4-FFF2-40B4-BE49-F238E27FC236}">
                <a16:creationId xmlns:a16="http://schemas.microsoft.com/office/drawing/2014/main" id="{9F9F6E54-3935-44CE-9883-758F69A5DD54}"/>
              </a:ext>
            </a:extLst>
          </p:cNvPr>
          <p:cNvSpPr/>
          <p:nvPr/>
        </p:nvSpPr>
        <p:spPr>
          <a:xfrm>
            <a:off x="1607509" y="6122047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1</a:t>
            </a:r>
          </a:p>
        </p:txBody>
      </p:sp>
      <p:sp>
        <p:nvSpPr>
          <p:cNvPr id="300" name="Pravokutnik: zaobljeni kutovi 299">
            <a:extLst>
              <a:ext uri="{FF2B5EF4-FFF2-40B4-BE49-F238E27FC236}">
                <a16:creationId xmlns:a16="http://schemas.microsoft.com/office/drawing/2014/main" id="{34C5D9A7-5AC4-49DD-961D-6BFC1EF1482A}"/>
              </a:ext>
            </a:extLst>
          </p:cNvPr>
          <p:cNvSpPr/>
          <p:nvPr/>
        </p:nvSpPr>
        <p:spPr>
          <a:xfrm>
            <a:off x="3006818" y="6124962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2</a:t>
            </a:r>
          </a:p>
        </p:txBody>
      </p:sp>
      <p:sp>
        <p:nvSpPr>
          <p:cNvPr id="301" name="Pravokutnik: zaobljeni kutovi 300">
            <a:extLst>
              <a:ext uri="{FF2B5EF4-FFF2-40B4-BE49-F238E27FC236}">
                <a16:creationId xmlns:a16="http://schemas.microsoft.com/office/drawing/2014/main" id="{57DF2DCE-FFC6-4549-91C0-6F8C4EFF146B}"/>
              </a:ext>
            </a:extLst>
          </p:cNvPr>
          <p:cNvSpPr/>
          <p:nvPr/>
        </p:nvSpPr>
        <p:spPr>
          <a:xfrm>
            <a:off x="4407192" y="6124961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3</a:t>
            </a:r>
          </a:p>
        </p:txBody>
      </p:sp>
      <p:sp>
        <p:nvSpPr>
          <p:cNvPr id="302" name="Pravokutnik: zaobljeni kutovi 301">
            <a:extLst>
              <a:ext uri="{FF2B5EF4-FFF2-40B4-BE49-F238E27FC236}">
                <a16:creationId xmlns:a16="http://schemas.microsoft.com/office/drawing/2014/main" id="{1C8BE065-3E08-441D-86FD-D27A92206FF4}"/>
              </a:ext>
            </a:extLst>
          </p:cNvPr>
          <p:cNvSpPr/>
          <p:nvPr/>
        </p:nvSpPr>
        <p:spPr>
          <a:xfrm>
            <a:off x="5793943" y="6124960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4</a:t>
            </a:r>
          </a:p>
        </p:txBody>
      </p:sp>
      <p:sp>
        <p:nvSpPr>
          <p:cNvPr id="303" name="Pravokutnik: zaobljeni kutovi 302">
            <a:extLst>
              <a:ext uri="{FF2B5EF4-FFF2-40B4-BE49-F238E27FC236}">
                <a16:creationId xmlns:a16="http://schemas.microsoft.com/office/drawing/2014/main" id="{02743422-7398-467E-8D48-2DB57992584F}"/>
              </a:ext>
            </a:extLst>
          </p:cNvPr>
          <p:cNvSpPr/>
          <p:nvPr/>
        </p:nvSpPr>
        <p:spPr>
          <a:xfrm>
            <a:off x="7180694" y="6122046"/>
            <a:ext cx="1260000" cy="169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 w="0"/>
                <a:solidFill>
                  <a:schemeClr val="tx1"/>
                </a:solidFill>
              </a:rPr>
              <a:t>STOL RUB</a:t>
            </a:r>
          </a:p>
        </p:txBody>
      </p:sp>
      <p:sp>
        <p:nvSpPr>
          <p:cNvPr id="304" name="Pravokutnik: zaobljeni kutovi 303">
            <a:extLst>
              <a:ext uri="{FF2B5EF4-FFF2-40B4-BE49-F238E27FC236}">
                <a16:creationId xmlns:a16="http://schemas.microsoft.com/office/drawing/2014/main" id="{80B223B0-2F18-4274-B656-4EF7132F4BAB}"/>
              </a:ext>
            </a:extLst>
          </p:cNvPr>
          <p:cNvSpPr/>
          <p:nvPr/>
        </p:nvSpPr>
        <p:spPr>
          <a:xfrm>
            <a:off x="9976338" y="1526237"/>
            <a:ext cx="2007462" cy="49291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5" name="Pravokutnik: zaobljeni kutovi 304">
            <a:extLst>
              <a:ext uri="{FF2B5EF4-FFF2-40B4-BE49-F238E27FC236}">
                <a16:creationId xmlns:a16="http://schemas.microsoft.com/office/drawing/2014/main" id="{A9290364-8EF3-4D48-98B8-C2DD1607B12F}"/>
              </a:ext>
            </a:extLst>
          </p:cNvPr>
          <p:cNvSpPr/>
          <p:nvPr/>
        </p:nvSpPr>
        <p:spPr>
          <a:xfrm>
            <a:off x="9976338" y="2705975"/>
            <a:ext cx="2007462" cy="49291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6" name="Pravokutnik: zaobljeni kutovi 305">
            <a:extLst>
              <a:ext uri="{FF2B5EF4-FFF2-40B4-BE49-F238E27FC236}">
                <a16:creationId xmlns:a16="http://schemas.microsoft.com/office/drawing/2014/main" id="{910CAC15-1090-4A2E-B43C-353ABC53709F}"/>
              </a:ext>
            </a:extLst>
          </p:cNvPr>
          <p:cNvSpPr/>
          <p:nvPr/>
        </p:nvSpPr>
        <p:spPr>
          <a:xfrm>
            <a:off x="9976338" y="2118007"/>
            <a:ext cx="2007462" cy="492918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7" name="Pravokutnik: zaobljeni kutovi 306">
            <a:extLst>
              <a:ext uri="{FF2B5EF4-FFF2-40B4-BE49-F238E27FC236}">
                <a16:creationId xmlns:a16="http://schemas.microsoft.com/office/drawing/2014/main" id="{5096BAEA-627F-4573-A2B1-40B38D4AF970}"/>
              </a:ext>
            </a:extLst>
          </p:cNvPr>
          <p:cNvSpPr/>
          <p:nvPr/>
        </p:nvSpPr>
        <p:spPr>
          <a:xfrm>
            <a:off x="9631421" y="1731132"/>
            <a:ext cx="221982" cy="11281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8" name="Pravokutnik: zaobljeni kutovi 307">
            <a:extLst>
              <a:ext uri="{FF2B5EF4-FFF2-40B4-BE49-F238E27FC236}">
                <a16:creationId xmlns:a16="http://schemas.microsoft.com/office/drawing/2014/main" id="{90E2BDB8-44D7-4EF1-B73B-A778DE6EAD10}"/>
              </a:ext>
            </a:extLst>
          </p:cNvPr>
          <p:cNvSpPr/>
          <p:nvPr/>
        </p:nvSpPr>
        <p:spPr>
          <a:xfrm>
            <a:off x="9627463" y="2308058"/>
            <a:ext cx="225941" cy="11281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9" name="Pravokutnik: zaobljeni kutovi 308">
            <a:extLst>
              <a:ext uri="{FF2B5EF4-FFF2-40B4-BE49-F238E27FC236}">
                <a16:creationId xmlns:a16="http://schemas.microsoft.com/office/drawing/2014/main" id="{E2A5E209-94ED-4AF0-84C5-B7E387BBCA95}"/>
              </a:ext>
            </a:extLst>
          </p:cNvPr>
          <p:cNvSpPr/>
          <p:nvPr/>
        </p:nvSpPr>
        <p:spPr>
          <a:xfrm>
            <a:off x="9639643" y="2884984"/>
            <a:ext cx="206566" cy="11281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311" name="Ravni poveznik sa strelicom 310">
            <a:extLst>
              <a:ext uri="{FF2B5EF4-FFF2-40B4-BE49-F238E27FC236}">
                <a16:creationId xmlns:a16="http://schemas.microsoft.com/office/drawing/2014/main" id="{263F0040-C68A-44F1-AF32-889DFE51B3E4}"/>
              </a:ext>
            </a:extLst>
          </p:cNvPr>
          <p:cNvCxnSpPr>
            <a:cxnSpLocks/>
          </p:cNvCxnSpPr>
          <p:nvPr/>
        </p:nvCxnSpPr>
        <p:spPr>
          <a:xfrm flipH="1">
            <a:off x="1050965" y="1627169"/>
            <a:ext cx="8393686" cy="8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Ravni poveznik sa strelicom 315">
            <a:extLst>
              <a:ext uri="{FF2B5EF4-FFF2-40B4-BE49-F238E27FC236}">
                <a16:creationId xmlns:a16="http://schemas.microsoft.com/office/drawing/2014/main" id="{BDD370F5-CA0B-43B5-A0A3-DE7C5E07BDDD}"/>
              </a:ext>
            </a:extLst>
          </p:cNvPr>
          <p:cNvCxnSpPr>
            <a:cxnSpLocks/>
          </p:cNvCxnSpPr>
          <p:nvPr/>
        </p:nvCxnSpPr>
        <p:spPr>
          <a:xfrm flipH="1">
            <a:off x="1050964" y="1523389"/>
            <a:ext cx="8314614" cy="284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Ravni poveznik sa strelicom 316">
            <a:extLst>
              <a:ext uri="{FF2B5EF4-FFF2-40B4-BE49-F238E27FC236}">
                <a16:creationId xmlns:a16="http://schemas.microsoft.com/office/drawing/2014/main" id="{B8EAC8BD-1523-4A55-A584-248A9002C735}"/>
              </a:ext>
            </a:extLst>
          </p:cNvPr>
          <p:cNvCxnSpPr>
            <a:cxnSpLocks/>
          </p:cNvCxnSpPr>
          <p:nvPr/>
        </p:nvCxnSpPr>
        <p:spPr>
          <a:xfrm flipH="1">
            <a:off x="1050965" y="1403120"/>
            <a:ext cx="8236448" cy="238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Ravni poveznik sa strelicom 317">
            <a:extLst>
              <a:ext uri="{FF2B5EF4-FFF2-40B4-BE49-F238E27FC236}">
                <a16:creationId xmlns:a16="http://schemas.microsoft.com/office/drawing/2014/main" id="{6AF6D745-D810-4455-9B5B-EDDACEC595A9}"/>
              </a:ext>
            </a:extLst>
          </p:cNvPr>
          <p:cNvCxnSpPr>
            <a:cxnSpLocks/>
          </p:cNvCxnSpPr>
          <p:nvPr/>
        </p:nvCxnSpPr>
        <p:spPr>
          <a:xfrm flipV="1">
            <a:off x="1132453" y="908720"/>
            <a:ext cx="10392550" cy="7915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Ravni poveznik sa strelicom 320">
            <a:extLst>
              <a:ext uri="{FF2B5EF4-FFF2-40B4-BE49-F238E27FC236}">
                <a16:creationId xmlns:a16="http://schemas.microsoft.com/office/drawing/2014/main" id="{33D696EA-9DBC-47E5-977B-76B601E79FE2}"/>
              </a:ext>
            </a:extLst>
          </p:cNvPr>
          <p:cNvCxnSpPr>
            <a:cxnSpLocks/>
            <a:stCxn id="327" idx="0"/>
          </p:cNvCxnSpPr>
          <p:nvPr/>
        </p:nvCxnSpPr>
        <p:spPr>
          <a:xfrm>
            <a:off x="1145166" y="1013618"/>
            <a:ext cx="10144878" cy="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Ravni poveznik sa strelicom 321">
            <a:extLst>
              <a:ext uri="{FF2B5EF4-FFF2-40B4-BE49-F238E27FC236}">
                <a16:creationId xmlns:a16="http://schemas.microsoft.com/office/drawing/2014/main" id="{AAAEF2A7-CB6D-4C85-8B26-7C23463F991B}"/>
              </a:ext>
            </a:extLst>
          </p:cNvPr>
          <p:cNvCxnSpPr>
            <a:cxnSpLocks/>
          </p:cNvCxnSpPr>
          <p:nvPr/>
        </p:nvCxnSpPr>
        <p:spPr>
          <a:xfrm>
            <a:off x="1132453" y="1106641"/>
            <a:ext cx="9896941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" name="Lijeva uglata zagrada 325">
            <a:extLst>
              <a:ext uri="{FF2B5EF4-FFF2-40B4-BE49-F238E27FC236}">
                <a16:creationId xmlns:a16="http://schemas.microsoft.com/office/drawing/2014/main" id="{31B70527-65D4-4A04-9399-ABDAC0AFD283}"/>
              </a:ext>
            </a:extLst>
          </p:cNvPr>
          <p:cNvSpPr/>
          <p:nvPr/>
        </p:nvSpPr>
        <p:spPr>
          <a:xfrm>
            <a:off x="463138" y="920594"/>
            <a:ext cx="669315" cy="706583"/>
          </a:xfrm>
          <a:prstGeom prst="leftBracket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7" name="Lijeva uglata zagrada 326">
            <a:extLst>
              <a:ext uri="{FF2B5EF4-FFF2-40B4-BE49-F238E27FC236}">
                <a16:creationId xmlns:a16="http://schemas.microsoft.com/office/drawing/2014/main" id="{B5160DB9-8B36-4FE6-9A59-DB7C5EF4DF67}"/>
              </a:ext>
            </a:extLst>
          </p:cNvPr>
          <p:cNvSpPr/>
          <p:nvPr/>
        </p:nvSpPr>
        <p:spPr>
          <a:xfrm>
            <a:off x="534390" y="1013618"/>
            <a:ext cx="610776" cy="511161"/>
          </a:xfrm>
          <a:prstGeom prst="leftBracket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8" name="Lijeva uglata zagrada 327">
            <a:extLst>
              <a:ext uri="{FF2B5EF4-FFF2-40B4-BE49-F238E27FC236}">
                <a16:creationId xmlns:a16="http://schemas.microsoft.com/office/drawing/2014/main" id="{A7A99679-EE16-4C76-AC98-D9632AD92281}"/>
              </a:ext>
            </a:extLst>
          </p:cNvPr>
          <p:cNvSpPr/>
          <p:nvPr/>
        </p:nvSpPr>
        <p:spPr>
          <a:xfrm>
            <a:off x="626578" y="1106641"/>
            <a:ext cx="518588" cy="298872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6" name="Lijeva uglata zagrada 335">
            <a:extLst>
              <a:ext uri="{FF2B5EF4-FFF2-40B4-BE49-F238E27FC236}">
                <a16:creationId xmlns:a16="http://schemas.microsoft.com/office/drawing/2014/main" id="{19F48402-4298-4A74-9EFE-325389CBE819}"/>
              </a:ext>
            </a:extLst>
          </p:cNvPr>
          <p:cNvSpPr/>
          <p:nvPr/>
        </p:nvSpPr>
        <p:spPr>
          <a:xfrm flipH="1">
            <a:off x="11485035" y="912374"/>
            <a:ext cx="73874" cy="2038528"/>
          </a:xfrm>
          <a:prstGeom prst="leftBracket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0" name="Lijeva uglata zagrada 339">
            <a:extLst>
              <a:ext uri="{FF2B5EF4-FFF2-40B4-BE49-F238E27FC236}">
                <a16:creationId xmlns:a16="http://schemas.microsoft.com/office/drawing/2014/main" id="{53E34AFE-CAFC-4D4B-AB66-B25C1BE1DB7D}"/>
              </a:ext>
            </a:extLst>
          </p:cNvPr>
          <p:cNvSpPr/>
          <p:nvPr/>
        </p:nvSpPr>
        <p:spPr>
          <a:xfrm flipH="1">
            <a:off x="11165999" y="1013619"/>
            <a:ext cx="135537" cy="1407254"/>
          </a:xfrm>
          <a:prstGeom prst="leftBracket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1" name="Lijeva uglata zagrada 340">
            <a:extLst>
              <a:ext uri="{FF2B5EF4-FFF2-40B4-BE49-F238E27FC236}">
                <a16:creationId xmlns:a16="http://schemas.microsoft.com/office/drawing/2014/main" id="{A7861441-A729-4310-B9A8-35279F638EF6}"/>
              </a:ext>
            </a:extLst>
          </p:cNvPr>
          <p:cNvSpPr/>
          <p:nvPr/>
        </p:nvSpPr>
        <p:spPr>
          <a:xfrm flipH="1">
            <a:off x="10920990" y="1106640"/>
            <a:ext cx="143039" cy="700885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3" name="Elipsa 352">
            <a:extLst>
              <a:ext uri="{FF2B5EF4-FFF2-40B4-BE49-F238E27FC236}">
                <a16:creationId xmlns:a16="http://schemas.microsoft.com/office/drawing/2014/main" id="{274DA6D9-0109-4DB5-85B9-A31BEEE0791C}"/>
              </a:ext>
            </a:extLst>
          </p:cNvPr>
          <p:cNvSpPr/>
          <p:nvPr/>
        </p:nvSpPr>
        <p:spPr>
          <a:xfrm>
            <a:off x="10872942" y="1732892"/>
            <a:ext cx="134205" cy="115611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4" name="Elipsa 353">
            <a:extLst>
              <a:ext uri="{FF2B5EF4-FFF2-40B4-BE49-F238E27FC236}">
                <a16:creationId xmlns:a16="http://schemas.microsoft.com/office/drawing/2014/main" id="{19540613-25C1-4A07-9AC8-9B444FF1E969}"/>
              </a:ext>
            </a:extLst>
          </p:cNvPr>
          <p:cNvSpPr/>
          <p:nvPr/>
        </p:nvSpPr>
        <p:spPr>
          <a:xfrm>
            <a:off x="11124801" y="2352787"/>
            <a:ext cx="134205" cy="115611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5" name="Elipsa 354">
            <a:extLst>
              <a:ext uri="{FF2B5EF4-FFF2-40B4-BE49-F238E27FC236}">
                <a16:creationId xmlns:a16="http://schemas.microsoft.com/office/drawing/2014/main" id="{DDF7238D-67AE-4124-82B5-B7036BE3B44C}"/>
              </a:ext>
            </a:extLst>
          </p:cNvPr>
          <p:cNvSpPr/>
          <p:nvPr/>
        </p:nvSpPr>
        <p:spPr>
          <a:xfrm>
            <a:off x="11361987" y="2893096"/>
            <a:ext cx="134205" cy="115611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56" name="Pravokutnik 355">
            <a:extLst>
              <a:ext uri="{FF2B5EF4-FFF2-40B4-BE49-F238E27FC236}">
                <a16:creationId xmlns:a16="http://schemas.microsoft.com/office/drawing/2014/main" id="{8C1B23F0-D43E-408D-9D73-C118C47C86D0}"/>
              </a:ext>
            </a:extLst>
          </p:cNvPr>
          <p:cNvSpPr/>
          <p:nvPr/>
        </p:nvSpPr>
        <p:spPr>
          <a:xfrm>
            <a:off x="9942542" y="3235388"/>
            <a:ext cx="2249458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hr-HR" sz="1000" b="0" cap="none" spc="0" dirty="0">
                <a:ln w="0"/>
                <a:solidFill>
                  <a:schemeClr val="tx1"/>
                </a:solidFill>
              </a:rPr>
              <a:t>SPREMNIK 1- KONTROLA</a:t>
            </a:r>
          </a:p>
          <a:p>
            <a:r>
              <a:rPr lang="hr-HR" sz="1000" dirty="0">
                <a:ln w="0"/>
              </a:rPr>
              <a:t>SPREMNIK 2- SUŠA 1</a:t>
            </a:r>
          </a:p>
          <a:p>
            <a:r>
              <a:rPr lang="hr-HR" sz="1000" dirty="0">
                <a:ln w="0"/>
              </a:rPr>
              <a:t>SPREMNIK 3- SUŠA 2</a:t>
            </a:r>
          </a:p>
          <a:p>
            <a:r>
              <a:rPr lang="hr-HR" sz="1000" dirty="0">
                <a:ln w="0"/>
              </a:rPr>
              <a:t>RUBNE BILJKE -</a:t>
            </a:r>
          </a:p>
          <a:p>
            <a:endParaRPr lang="hr-HR" sz="1000" dirty="0">
              <a:ln w="0"/>
            </a:endParaRPr>
          </a:p>
          <a:p>
            <a:endParaRPr lang="hr-HR" sz="1000" dirty="0">
              <a:ln w="0"/>
            </a:endParaRPr>
          </a:p>
          <a:p>
            <a:endParaRPr lang="hr-HR" sz="10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358" name="Pravokutnik 357">
            <a:extLst>
              <a:ext uri="{FF2B5EF4-FFF2-40B4-BE49-F238E27FC236}">
                <a16:creationId xmlns:a16="http://schemas.microsoft.com/office/drawing/2014/main" id="{311FAF4D-12A1-465E-ACA5-98EA8AB03DCD}"/>
              </a:ext>
            </a:extLst>
          </p:cNvPr>
          <p:cNvSpPr/>
          <p:nvPr/>
        </p:nvSpPr>
        <p:spPr>
          <a:xfrm>
            <a:off x="9976336" y="1651880"/>
            <a:ext cx="827471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1000" b="0" cap="none" spc="0" dirty="0">
                <a:ln w="0"/>
                <a:solidFill>
                  <a:schemeClr val="tx1"/>
                </a:solidFill>
              </a:rPr>
              <a:t>SPREMNIK 1</a:t>
            </a:r>
          </a:p>
        </p:txBody>
      </p:sp>
      <p:sp>
        <p:nvSpPr>
          <p:cNvPr id="359" name="Pravokutnik 358">
            <a:extLst>
              <a:ext uri="{FF2B5EF4-FFF2-40B4-BE49-F238E27FC236}">
                <a16:creationId xmlns:a16="http://schemas.microsoft.com/office/drawing/2014/main" id="{0CB88A6B-C19B-4B7B-990E-CADC55888105}"/>
              </a:ext>
            </a:extLst>
          </p:cNvPr>
          <p:cNvSpPr/>
          <p:nvPr/>
        </p:nvSpPr>
        <p:spPr>
          <a:xfrm>
            <a:off x="9976337" y="2241354"/>
            <a:ext cx="827471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1000" b="0" cap="none" spc="0" dirty="0">
                <a:ln w="0"/>
                <a:solidFill>
                  <a:schemeClr val="tx1"/>
                </a:solidFill>
              </a:rPr>
              <a:t>SPREMNIK 2</a:t>
            </a:r>
          </a:p>
        </p:txBody>
      </p:sp>
      <p:sp>
        <p:nvSpPr>
          <p:cNvPr id="360" name="Pravokutnik 359">
            <a:extLst>
              <a:ext uri="{FF2B5EF4-FFF2-40B4-BE49-F238E27FC236}">
                <a16:creationId xmlns:a16="http://schemas.microsoft.com/office/drawing/2014/main" id="{4C9590CF-2298-4B0E-B84F-D16C82285DF7}"/>
              </a:ext>
            </a:extLst>
          </p:cNvPr>
          <p:cNvSpPr/>
          <p:nvPr/>
        </p:nvSpPr>
        <p:spPr>
          <a:xfrm>
            <a:off x="9976336" y="2847571"/>
            <a:ext cx="827471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1000" b="0" cap="none" spc="0" dirty="0">
                <a:ln w="0"/>
                <a:solidFill>
                  <a:schemeClr val="tx1"/>
                </a:solidFill>
              </a:rPr>
              <a:t>SPREMNIK 3</a:t>
            </a:r>
          </a:p>
        </p:txBody>
      </p:sp>
      <p:cxnSp>
        <p:nvCxnSpPr>
          <p:cNvPr id="371" name="Ravni poveznik sa strelicom 370">
            <a:extLst>
              <a:ext uri="{FF2B5EF4-FFF2-40B4-BE49-F238E27FC236}">
                <a16:creationId xmlns:a16="http://schemas.microsoft.com/office/drawing/2014/main" id="{48E1846F-5142-41F1-968C-73D41FA71184}"/>
              </a:ext>
            </a:extLst>
          </p:cNvPr>
          <p:cNvCxnSpPr>
            <a:cxnSpLocks/>
          </p:cNvCxnSpPr>
          <p:nvPr/>
        </p:nvCxnSpPr>
        <p:spPr>
          <a:xfrm flipV="1">
            <a:off x="9444651" y="1609564"/>
            <a:ext cx="0" cy="1341339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Ravni poveznik sa strelicom 374">
            <a:extLst>
              <a:ext uri="{FF2B5EF4-FFF2-40B4-BE49-F238E27FC236}">
                <a16:creationId xmlns:a16="http://schemas.microsoft.com/office/drawing/2014/main" id="{AD892AC4-26A3-45EB-8448-2AE47F9B611D}"/>
              </a:ext>
            </a:extLst>
          </p:cNvPr>
          <p:cNvCxnSpPr>
            <a:cxnSpLocks/>
          </p:cNvCxnSpPr>
          <p:nvPr/>
        </p:nvCxnSpPr>
        <p:spPr>
          <a:xfrm flipH="1" flipV="1">
            <a:off x="9364297" y="1511302"/>
            <a:ext cx="2562" cy="86148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Ravni poveznik sa strelicom 376">
            <a:extLst>
              <a:ext uri="{FF2B5EF4-FFF2-40B4-BE49-F238E27FC236}">
                <a16:creationId xmlns:a16="http://schemas.microsoft.com/office/drawing/2014/main" id="{DF37F936-DAA5-49A7-AA18-E0AE35BBEA3F}"/>
              </a:ext>
            </a:extLst>
          </p:cNvPr>
          <p:cNvCxnSpPr>
            <a:cxnSpLocks/>
          </p:cNvCxnSpPr>
          <p:nvPr/>
        </p:nvCxnSpPr>
        <p:spPr>
          <a:xfrm flipV="1">
            <a:off x="9287413" y="1394868"/>
            <a:ext cx="0" cy="39092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Ravni poveznik 380">
            <a:extLst>
              <a:ext uri="{FF2B5EF4-FFF2-40B4-BE49-F238E27FC236}">
                <a16:creationId xmlns:a16="http://schemas.microsoft.com/office/drawing/2014/main" id="{B04D8F2F-EF8D-4B37-A1F5-664E2BBD942E}"/>
              </a:ext>
            </a:extLst>
          </p:cNvPr>
          <p:cNvCxnSpPr>
            <a:cxnSpLocks/>
            <a:endCxn id="309" idx="1"/>
          </p:cNvCxnSpPr>
          <p:nvPr/>
        </p:nvCxnSpPr>
        <p:spPr>
          <a:xfrm>
            <a:off x="9444651" y="2941392"/>
            <a:ext cx="194992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Ravni poveznik 385">
            <a:extLst>
              <a:ext uri="{FF2B5EF4-FFF2-40B4-BE49-F238E27FC236}">
                <a16:creationId xmlns:a16="http://schemas.microsoft.com/office/drawing/2014/main" id="{306DBF80-52F4-4280-A910-1EEC0F51765B}"/>
              </a:ext>
            </a:extLst>
          </p:cNvPr>
          <p:cNvCxnSpPr>
            <a:cxnSpLocks/>
          </p:cNvCxnSpPr>
          <p:nvPr/>
        </p:nvCxnSpPr>
        <p:spPr>
          <a:xfrm>
            <a:off x="9358429" y="2363067"/>
            <a:ext cx="267217" cy="1399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Ravni poveznik 391">
            <a:extLst>
              <a:ext uri="{FF2B5EF4-FFF2-40B4-BE49-F238E27FC236}">
                <a16:creationId xmlns:a16="http://schemas.microsoft.com/office/drawing/2014/main" id="{1F53F07E-CD52-4EB8-A5D2-4B7EA5705CEB}"/>
              </a:ext>
            </a:extLst>
          </p:cNvPr>
          <p:cNvCxnSpPr>
            <a:cxnSpLocks/>
          </p:cNvCxnSpPr>
          <p:nvPr/>
        </p:nvCxnSpPr>
        <p:spPr>
          <a:xfrm>
            <a:off x="9271046" y="1785796"/>
            <a:ext cx="35648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Ravni poveznik 397">
            <a:extLst>
              <a:ext uri="{FF2B5EF4-FFF2-40B4-BE49-F238E27FC236}">
                <a16:creationId xmlns:a16="http://schemas.microsoft.com/office/drawing/2014/main" id="{FB14F46B-9A20-43F9-9A44-777C665F8FC6}"/>
              </a:ext>
            </a:extLst>
          </p:cNvPr>
          <p:cNvCxnSpPr>
            <a:cxnSpLocks/>
          </p:cNvCxnSpPr>
          <p:nvPr/>
        </p:nvCxnSpPr>
        <p:spPr>
          <a:xfrm>
            <a:off x="9853404" y="2945871"/>
            <a:ext cx="115738" cy="1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Ravni poveznik 410">
            <a:extLst>
              <a:ext uri="{FF2B5EF4-FFF2-40B4-BE49-F238E27FC236}">
                <a16:creationId xmlns:a16="http://schemas.microsoft.com/office/drawing/2014/main" id="{79CF2E2A-DFFC-44B5-9BC6-04CB768BBECC}"/>
              </a:ext>
            </a:extLst>
          </p:cNvPr>
          <p:cNvCxnSpPr>
            <a:cxnSpLocks/>
          </p:cNvCxnSpPr>
          <p:nvPr/>
        </p:nvCxnSpPr>
        <p:spPr>
          <a:xfrm>
            <a:off x="9862081" y="2368944"/>
            <a:ext cx="115738" cy="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Ravni poveznik 411">
            <a:extLst>
              <a:ext uri="{FF2B5EF4-FFF2-40B4-BE49-F238E27FC236}">
                <a16:creationId xmlns:a16="http://schemas.microsoft.com/office/drawing/2014/main" id="{9A27D1E0-AB70-4062-9F9C-D148A65CC4FE}"/>
              </a:ext>
            </a:extLst>
          </p:cNvPr>
          <p:cNvCxnSpPr>
            <a:cxnSpLocks/>
          </p:cNvCxnSpPr>
          <p:nvPr/>
        </p:nvCxnSpPr>
        <p:spPr>
          <a:xfrm>
            <a:off x="9860598" y="1794334"/>
            <a:ext cx="115738" cy="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Ravni poveznik sa strelicom 412">
            <a:extLst>
              <a:ext uri="{FF2B5EF4-FFF2-40B4-BE49-F238E27FC236}">
                <a16:creationId xmlns:a16="http://schemas.microsoft.com/office/drawing/2014/main" id="{496ECA1D-C83D-4C19-9369-A4D434AD8467}"/>
              </a:ext>
            </a:extLst>
          </p:cNvPr>
          <p:cNvCxnSpPr>
            <a:cxnSpLocks/>
          </p:cNvCxnSpPr>
          <p:nvPr/>
        </p:nvCxnSpPr>
        <p:spPr>
          <a:xfrm flipH="1">
            <a:off x="1729263" y="1620343"/>
            <a:ext cx="1" cy="4454985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Ravni poveznik sa strelicom 415">
            <a:extLst>
              <a:ext uri="{FF2B5EF4-FFF2-40B4-BE49-F238E27FC236}">
                <a16:creationId xmlns:a16="http://schemas.microsoft.com/office/drawing/2014/main" id="{01542C98-2D4C-456F-94AA-8416413A5BC2}"/>
              </a:ext>
            </a:extLst>
          </p:cNvPr>
          <p:cNvCxnSpPr>
            <a:cxnSpLocks/>
          </p:cNvCxnSpPr>
          <p:nvPr/>
        </p:nvCxnSpPr>
        <p:spPr>
          <a:xfrm flipH="1">
            <a:off x="2059289" y="2372782"/>
            <a:ext cx="3274" cy="3410119"/>
          </a:xfrm>
          <a:prstGeom prst="straightConnector1">
            <a:avLst/>
          </a:prstGeom>
          <a:ln w="95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Ravni poveznik sa strelicom 417">
            <a:extLst>
              <a:ext uri="{FF2B5EF4-FFF2-40B4-BE49-F238E27FC236}">
                <a16:creationId xmlns:a16="http://schemas.microsoft.com/office/drawing/2014/main" id="{95B9CDA7-8784-4712-BA25-2056DFB45822}"/>
              </a:ext>
            </a:extLst>
          </p:cNvPr>
          <p:cNvCxnSpPr>
            <a:cxnSpLocks/>
          </p:cNvCxnSpPr>
          <p:nvPr/>
        </p:nvCxnSpPr>
        <p:spPr>
          <a:xfrm>
            <a:off x="2389678" y="2410592"/>
            <a:ext cx="1258" cy="3372309"/>
          </a:xfrm>
          <a:prstGeom prst="straightConnector1">
            <a:avLst/>
          </a:prstGeom>
          <a:ln w="95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Ravni poveznik sa strelicom 420">
            <a:extLst>
              <a:ext uri="{FF2B5EF4-FFF2-40B4-BE49-F238E27FC236}">
                <a16:creationId xmlns:a16="http://schemas.microsoft.com/office/drawing/2014/main" id="{866BADF8-F6BE-4792-9769-42C5889D7141}"/>
              </a:ext>
            </a:extLst>
          </p:cNvPr>
          <p:cNvCxnSpPr>
            <a:cxnSpLocks/>
          </p:cNvCxnSpPr>
          <p:nvPr/>
        </p:nvCxnSpPr>
        <p:spPr>
          <a:xfrm>
            <a:off x="2721514" y="2379740"/>
            <a:ext cx="0" cy="3403161"/>
          </a:xfrm>
          <a:prstGeom prst="straightConnector1">
            <a:avLst/>
          </a:prstGeom>
          <a:ln w="95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Ravni poveznik sa strelicom 421">
            <a:extLst>
              <a:ext uri="{FF2B5EF4-FFF2-40B4-BE49-F238E27FC236}">
                <a16:creationId xmlns:a16="http://schemas.microsoft.com/office/drawing/2014/main" id="{A5FE2CE6-91FD-4FF9-A70B-A58BC211306D}"/>
              </a:ext>
            </a:extLst>
          </p:cNvPr>
          <p:cNvCxnSpPr>
            <a:cxnSpLocks/>
          </p:cNvCxnSpPr>
          <p:nvPr/>
        </p:nvCxnSpPr>
        <p:spPr>
          <a:xfrm>
            <a:off x="4861930" y="2399662"/>
            <a:ext cx="14924" cy="3379273"/>
          </a:xfrm>
          <a:prstGeom prst="straightConnector1">
            <a:avLst/>
          </a:prstGeom>
          <a:ln w="95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Ravni poveznik sa strelicom 422">
            <a:extLst>
              <a:ext uri="{FF2B5EF4-FFF2-40B4-BE49-F238E27FC236}">
                <a16:creationId xmlns:a16="http://schemas.microsoft.com/office/drawing/2014/main" id="{EE2BD180-28A7-4174-AC2C-CD685E908D6F}"/>
              </a:ext>
            </a:extLst>
          </p:cNvPr>
          <p:cNvCxnSpPr>
            <a:cxnSpLocks/>
          </p:cNvCxnSpPr>
          <p:nvPr/>
        </p:nvCxnSpPr>
        <p:spPr>
          <a:xfrm flipH="1">
            <a:off x="3813562" y="2390578"/>
            <a:ext cx="117" cy="3392323"/>
          </a:xfrm>
          <a:prstGeom prst="straightConnector1">
            <a:avLst/>
          </a:prstGeom>
          <a:ln w="95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Ravni poveznik sa strelicom 423">
            <a:extLst>
              <a:ext uri="{FF2B5EF4-FFF2-40B4-BE49-F238E27FC236}">
                <a16:creationId xmlns:a16="http://schemas.microsoft.com/office/drawing/2014/main" id="{5C297395-914A-48CC-8F5A-FFE39F0194A8}"/>
              </a:ext>
            </a:extLst>
          </p:cNvPr>
          <p:cNvCxnSpPr>
            <a:cxnSpLocks/>
          </p:cNvCxnSpPr>
          <p:nvPr/>
        </p:nvCxnSpPr>
        <p:spPr>
          <a:xfrm>
            <a:off x="5913682" y="2410592"/>
            <a:ext cx="0" cy="3372542"/>
          </a:xfrm>
          <a:prstGeom prst="straightConnector1">
            <a:avLst/>
          </a:prstGeom>
          <a:ln w="95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Ravni poveznik sa strelicom 424">
            <a:extLst>
              <a:ext uri="{FF2B5EF4-FFF2-40B4-BE49-F238E27FC236}">
                <a16:creationId xmlns:a16="http://schemas.microsoft.com/office/drawing/2014/main" id="{ACD1AF0E-F823-442A-85A7-FD0A92C81C80}"/>
              </a:ext>
            </a:extLst>
          </p:cNvPr>
          <p:cNvCxnSpPr>
            <a:cxnSpLocks/>
          </p:cNvCxnSpPr>
          <p:nvPr/>
        </p:nvCxnSpPr>
        <p:spPr>
          <a:xfrm flipH="1">
            <a:off x="5531212" y="1620343"/>
            <a:ext cx="1" cy="4472353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Ravni poveznik sa strelicom 425">
            <a:extLst>
              <a:ext uri="{FF2B5EF4-FFF2-40B4-BE49-F238E27FC236}">
                <a16:creationId xmlns:a16="http://schemas.microsoft.com/office/drawing/2014/main" id="{809ABCC8-B412-4EC7-9F34-0BB501893DF5}"/>
              </a:ext>
            </a:extLst>
          </p:cNvPr>
          <p:cNvCxnSpPr>
            <a:cxnSpLocks/>
          </p:cNvCxnSpPr>
          <p:nvPr/>
        </p:nvCxnSpPr>
        <p:spPr>
          <a:xfrm>
            <a:off x="6577854" y="1613736"/>
            <a:ext cx="924" cy="4468431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Ravni poveznik sa strelicom 426">
            <a:extLst>
              <a:ext uri="{FF2B5EF4-FFF2-40B4-BE49-F238E27FC236}">
                <a16:creationId xmlns:a16="http://schemas.microsoft.com/office/drawing/2014/main" id="{23A14422-4385-4B80-8C60-26AF3BA97D95}"/>
              </a:ext>
            </a:extLst>
          </p:cNvPr>
          <p:cNvCxnSpPr>
            <a:cxnSpLocks/>
          </p:cNvCxnSpPr>
          <p:nvPr/>
        </p:nvCxnSpPr>
        <p:spPr>
          <a:xfrm>
            <a:off x="3479947" y="1620343"/>
            <a:ext cx="10878" cy="4461824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Ravni poveznik sa strelicom 428">
            <a:extLst>
              <a:ext uri="{FF2B5EF4-FFF2-40B4-BE49-F238E27FC236}">
                <a16:creationId xmlns:a16="http://schemas.microsoft.com/office/drawing/2014/main" id="{74BB4C33-74A4-4518-8BCD-DF2B0D4898FF}"/>
              </a:ext>
            </a:extLst>
          </p:cNvPr>
          <p:cNvCxnSpPr>
            <a:cxnSpLocks/>
          </p:cNvCxnSpPr>
          <p:nvPr/>
        </p:nvCxnSpPr>
        <p:spPr>
          <a:xfrm>
            <a:off x="3150081" y="2379740"/>
            <a:ext cx="3223" cy="3403161"/>
          </a:xfrm>
          <a:prstGeom prst="straightConnector1">
            <a:avLst/>
          </a:prstGeom>
          <a:ln w="95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Ravni poveznik sa strelicom 429">
            <a:extLst>
              <a:ext uri="{FF2B5EF4-FFF2-40B4-BE49-F238E27FC236}">
                <a16:creationId xmlns:a16="http://schemas.microsoft.com/office/drawing/2014/main" id="{A3ABCDF6-0E0E-485C-B857-5D7BE06511E2}"/>
              </a:ext>
            </a:extLst>
          </p:cNvPr>
          <p:cNvCxnSpPr>
            <a:cxnSpLocks/>
          </p:cNvCxnSpPr>
          <p:nvPr/>
        </p:nvCxnSpPr>
        <p:spPr>
          <a:xfrm>
            <a:off x="5202227" y="2368944"/>
            <a:ext cx="4207" cy="3413957"/>
          </a:xfrm>
          <a:prstGeom prst="straightConnector1">
            <a:avLst/>
          </a:prstGeom>
          <a:ln w="95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Ravni poveznik sa strelicom 430">
            <a:extLst>
              <a:ext uri="{FF2B5EF4-FFF2-40B4-BE49-F238E27FC236}">
                <a16:creationId xmlns:a16="http://schemas.microsoft.com/office/drawing/2014/main" id="{C8DAF03D-5E90-43CE-8A1A-DBEE4C554E64}"/>
              </a:ext>
            </a:extLst>
          </p:cNvPr>
          <p:cNvCxnSpPr>
            <a:cxnSpLocks/>
          </p:cNvCxnSpPr>
          <p:nvPr/>
        </p:nvCxnSpPr>
        <p:spPr>
          <a:xfrm>
            <a:off x="6913402" y="2379740"/>
            <a:ext cx="0" cy="3403161"/>
          </a:xfrm>
          <a:prstGeom prst="straightConnector1">
            <a:avLst/>
          </a:prstGeom>
          <a:ln w="95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Ravni poveznik sa strelicom 431">
            <a:extLst>
              <a:ext uri="{FF2B5EF4-FFF2-40B4-BE49-F238E27FC236}">
                <a16:creationId xmlns:a16="http://schemas.microsoft.com/office/drawing/2014/main" id="{CA4D069C-C06D-443A-921D-C9AB58470C6D}"/>
              </a:ext>
            </a:extLst>
          </p:cNvPr>
          <p:cNvCxnSpPr>
            <a:cxnSpLocks/>
          </p:cNvCxnSpPr>
          <p:nvPr/>
        </p:nvCxnSpPr>
        <p:spPr>
          <a:xfrm>
            <a:off x="4532896" y="2404975"/>
            <a:ext cx="3612" cy="3377926"/>
          </a:xfrm>
          <a:prstGeom prst="straightConnector1">
            <a:avLst/>
          </a:prstGeom>
          <a:ln w="95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Ravni poveznik sa strelicom 432">
            <a:extLst>
              <a:ext uri="{FF2B5EF4-FFF2-40B4-BE49-F238E27FC236}">
                <a16:creationId xmlns:a16="http://schemas.microsoft.com/office/drawing/2014/main" id="{0572ABDB-81E5-4A28-9CDA-135B96422F53}"/>
              </a:ext>
            </a:extLst>
          </p:cNvPr>
          <p:cNvCxnSpPr>
            <a:cxnSpLocks/>
          </p:cNvCxnSpPr>
          <p:nvPr/>
        </p:nvCxnSpPr>
        <p:spPr>
          <a:xfrm>
            <a:off x="6252131" y="2396912"/>
            <a:ext cx="0" cy="3385989"/>
          </a:xfrm>
          <a:prstGeom prst="straightConnector1">
            <a:avLst/>
          </a:prstGeom>
          <a:ln w="95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Ravni poveznik sa strelicom 433">
            <a:extLst>
              <a:ext uri="{FF2B5EF4-FFF2-40B4-BE49-F238E27FC236}">
                <a16:creationId xmlns:a16="http://schemas.microsoft.com/office/drawing/2014/main" id="{A5572751-F90A-4DEA-BC41-CECE0E908520}"/>
              </a:ext>
            </a:extLst>
          </p:cNvPr>
          <p:cNvCxnSpPr>
            <a:cxnSpLocks/>
          </p:cNvCxnSpPr>
          <p:nvPr/>
        </p:nvCxnSpPr>
        <p:spPr>
          <a:xfrm>
            <a:off x="4142591" y="2396912"/>
            <a:ext cx="5664" cy="3385989"/>
          </a:xfrm>
          <a:prstGeom prst="straightConnector1">
            <a:avLst/>
          </a:prstGeom>
          <a:ln w="95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Ravni poveznik sa strelicom 456">
            <a:extLst>
              <a:ext uri="{FF2B5EF4-FFF2-40B4-BE49-F238E27FC236}">
                <a16:creationId xmlns:a16="http://schemas.microsoft.com/office/drawing/2014/main" id="{9FE97DDB-8B69-4EE1-9ABD-9131A7CE0BEF}"/>
              </a:ext>
            </a:extLst>
          </p:cNvPr>
          <p:cNvCxnSpPr>
            <a:cxnSpLocks/>
          </p:cNvCxnSpPr>
          <p:nvPr/>
        </p:nvCxnSpPr>
        <p:spPr>
          <a:xfrm flipH="1">
            <a:off x="1345068" y="1619827"/>
            <a:ext cx="8908" cy="4469640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Ravni poveznik sa strelicom 457">
            <a:extLst>
              <a:ext uri="{FF2B5EF4-FFF2-40B4-BE49-F238E27FC236}">
                <a16:creationId xmlns:a16="http://schemas.microsoft.com/office/drawing/2014/main" id="{C245195E-0E5C-41BA-AA79-821530918225}"/>
              </a:ext>
            </a:extLst>
          </p:cNvPr>
          <p:cNvCxnSpPr>
            <a:cxnSpLocks/>
          </p:cNvCxnSpPr>
          <p:nvPr/>
        </p:nvCxnSpPr>
        <p:spPr>
          <a:xfrm>
            <a:off x="7317099" y="1627169"/>
            <a:ext cx="11549" cy="4465527"/>
          </a:xfrm>
          <a:prstGeom prst="straightConnector1">
            <a:avLst/>
          </a:prstGeom>
          <a:ln w="952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7" name="Lijeva uglata zagrada 496">
            <a:extLst>
              <a:ext uri="{FF2B5EF4-FFF2-40B4-BE49-F238E27FC236}">
                <a16:creationId xmlns:a16="http://schemas.microsoft.com/office/drawing/2014/main" id="{5337001C-C9F4-41B1-9C0E-2069AA7D359B}"/>
              </a:ext>
            </a:extLst>
          </p:cNvPr>
          <p:cNvSpPr/>
          <p:nvPr/>
        </p:nvSpPr>
        <p:spPr>
          <a:xfrm>
            <a:off x="1963409" y="1523388"/>
            <a:ext cx="96486" cy="849393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98" name="Lijeva uglata zagrada 497">
            <a:extLst>
              <a:ext uri="{FF2B5EF4-FFF2-40B4-BE49-F238E27FC236}">
                <a16:creationId xmlns:a16="http://schemas.microsoft.com/office/drawing/2014/main" id="{ACE73B2B-AA8D-4F4B-8C9A-C94254DC9944}"/>
              </a:ext>
            </a:extLst>
          </p:cNvPr>
          <p:cNvSpPr/>
          <p:nvPr/>
        </p:nvSpPr>
        <p:spPr>
          <a:xfrm>
            <a:off x="3053793" y="1526234"/>
            <a:ext cx="96486" cy="849393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2" name="Lijeva uglata zagrada 501">
            <a:extLst>
              <a:ext uri="{FF2B5EF4-FFF2-40B4-BE49-F238E27FC236}">
                <a16:creationId xmlns:a16="http://schemas.microsoft.com/office/drawing/2014/main" id="{A9E949A6-C466-4703-9826-AE8D59CE5844}"/>
              </a:ext>
            </a:extLst>
          </p:cNvPr>
          <p:cNvSpPr/>
          <p:nvPr/>
        </p:nvSpPr>
        <p:spPr>
          <a:xfrm>
            <a:off x="5102162" y="1523387"/>
            <a:ext cx="96486" cy="849393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4" name="Lijeva uglata zagrada 503">
            <a:extLst>
              <a:ext uri="{FF2B5EF4-FFF2-40B4-BE49-F238E27FC236}">
                <a16:creationId xmlns:a16="http://schemas.microsoft.com/office/drawing/2014/main" id="{6CB1704A-2867-42F0-9D3B-DBEE4C7B6A11}"/>
              </a:ext>
            </a:extLst>
          </p:cNvPr>
          <p:cNvSpPr/>
          <p:nvPr/>
        </p:nvSpPr>
        <p:spPr>
          <a:xfrm>
            <a:off x="6814599" y="1529478"/>
            <a:ext cx="96486" cy="849393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6" name="Lijeva uglata zagrada 505">
            <a:extLst>
              <a:ext uri="{FF2B5EF4-FFF2-40B4-BE49-F238E27FC236}">
                <a16:creationId xmlns:a16="http://schemas.microsoft.com/office/drawing/2014/main" id="{8DFEB248-D8C3-4A4D-8BB8-DF5A8C75F91E}"/>
              </a:ext>
            </a:extLst>
          </p:cNvPr>
          <p:cNvSpPr/>
          <p:nvPr/>
        </p:nvSpPr>
        <p:spPr>
          <a:xfrm>
            <a:off x="2259255" y="1409659"/>
            <a:ext cx="135997" cy="1000933"/>
          </a:xfrm>
          <a:prstGeom prst="lef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7" name="Lijeva uglata zagrada 506">
            <a:extLst>
              <a:ext uri="{FF2B5EF4-FFF2-40B4-BE49-F238E27FC236}">
                <a16:creationId xmlns:a16="http://schemas.microsoft.com/office/drawing/2014/main" id="{6B2F9AE4-50E1-453E-B293-DB0AB5F63FE1}"/>
              </a:ext>
            </a:extLst>
          </p:cNvPr>
          <p:cNvSpPr/>
          <p:nvPr/>
        </p:nvSpPr>
        <p:spPr>
          <a:xfrm>
            <a:off x="4005719" y="1398729"/>
            <a:ext cx="135997" cy="1000933"/>
          </a:xfrm>
          <a:prstGeom prst="lef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8" name="Lijeva uglata zagrada 507">
            <a:extLst>
              <a:ext uri="{FF2B5EF4-FFF2-40B4-BE49-F238E27FC236}">
                <a16:creationId xmlns:a16="http://schemas.microsoft.com/office/drawing/2014/main" id="{01D4E429-CE25-48A3-B2C8-89101CB2D6F0}"/>
              </a:ext>
            </a:extLst>
          </p:cNvPr>
          <p:cNvSpPr/>
          <p:nvPr/>
        </p:nvSpPr>
        <p:spPr>
          <a:xfrm flipH="1">
            <a:off x="4526828" y="1403120"/>
            <a:ext cx="121186" cy="1000933"/>
          </a:xfrm>
          <a:prstGeom prst="lef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10" name="Lijeva uglata zagrada 509">
            <a:extLst>
              <a:ext uri="{FF2B5EF4-FFF2-40B4-BE49-F238E27FC236}">
                <a16:creationId xmlns:a16="http://schemas.microsoft.com/office/drawing/2014/main" id="{A8FF240B-1EB8-4FD3-967F-D9FE3FF72A0E}"/>
              </a:ext>
            </a:extLst>
          </p:cNvPr>
          <p:cNvSpPr/>
          <p:nvPr/>
        </p:nvSpPr>
        <p:spPr>
          <a:xfrm>
            <a:off x="6110383" y="1403120"/>
            <a:ext cx="135997" cy="1000933"/>
          </a:xfrm>
          <a:prstGeom prst="leftBracket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cxnSp>
        <p:nvCxnSpPr>
          <p:cNvPr id="538" name="Ravni poveznik 537">
            <a:extLst>
              <a:ext uri="{FF2B5EF4-FFF2-40B4-BE49-F238E27FC236}">
                <a16:creationId xmlns:a16="http://schemas.microsoft.com/office/drawing/2014/main" id="{CA4EF59B-4533-4DCE-90D0-989D039C583F}"/>
              </a:ext>
            </a:extLst>
          </p:cNvPr>
          <p:cNvCxnSpPr>
            <a:cxnSpLocks/>
          </p:cNvCxnSpPr>
          <p:nvPr/>
        </p:nvCxnSpPr>
        <p:spPr>
          <a:xfrm>
            <a:off x="1730506" y="5944735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1" name="Ravni poveznik 540">
            <a:extLst>
              <a:ext uri="{FF2B5EF4-FFF2-40B4-BE49-F238E27FC236}">
                <a16:creationId xmlns:a16="http://schemas.microsoft.com/office/drawing/2014/main" id="{D815CC60-50CE-4366-B810-6067B1652383}"/>
              </a:ext>
            </a:extLst>
          </p:cNvPr>
          <p:cNvCxnSpPr>
            <a:cxnSpLocks/>
          </p:cNvCxnSpPr>
          <p:nvPr/>
        </p:nvCxnSpPr>
        <p:spPr>
          <a:xfrm>
            <a:off x="4535573" y="5944735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2" name="Ravni poveznik 541">
            <a:extLst>
              <a:ext uri="{FF2B5EF4-FFF2-40B4-BE49-F238E27FC236}">
                <a16:creationId xmlns:a16="http://schemas.microsoft.com/office/drawing/2014/main" id="{426C1D8C-3839-4917-B137-31A05CBD3D05}"/>
              </a:ext>
            </a:extLst>
          </p:cNvPr>
          <p:cNvCxnSpPr>
            <a:cxnSpLocks/>
          </p:cNvCxnSpPr>
          <p:nvPr/>
        </p:nvCxnSpPr>
        <p:spPr>
          <a:xfrm>
            <a:off x="3139880" y="5944735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3" name="Ravni poveznik 542">
            <a:extLst>
              <a:ext uri="{FF2B5EF4-FFF2-40B4-BE49-F238E27FC236}">
                <a16:creationId xmlns:a16="http://schemas.microsoft.com/office/drawing/2014/main" id="{BEF3735A-8D34-40FE-8BAA-9E5BBC096C00}"/>
              </a:ext>
            </a:extLst>
          </p:cNvPr>
          <p:cNvCxnSpPr>
            <a:cxnSpLocks/>
          </p:cNvCxnSpPr>
          <p:nvPr/>
        </p:nvCxnSpPr>
        <p:spPr>
          <a:xfrm>
            <a:off x="5919526" y="5944735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3" name="Ravni poveznik 562">
            <a:extLst>
              <a:ext uri="{FF2B5EF4-FFF2-40B4-BE49-F238E27FC236}">
                <a16:creationId xmlns:a16="http://schemas.microsoft.com/office/drawing/2014/main" id="{002B5436-7FBA-4C7F-A8BE-323DBE65D8FE}"/>
              </a:ext>
            </a:extLst>
          </p:cNvPr>
          <p:cNvCxnSpPr>
            <a:cxnSpLocks/>
          </p:cNvCxnSpPr>
          <p:nvPr/>
        </p:nvCxnSpPr>
        <p:spPr>
          <a:xfrm>
            <a:off x="1729811" y="2204067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4" name="Ravni poveznik 563">
            <a:extLst>
              <a:ext uri="{FF2B5EF4-FFF2-40B4-BE49-F238E27FC236}">
                <a16:creationId xmlns:a16="http://schemas.microsoft.com/office/drawing/2014/main" id="{2D71E6B6-0D8C-4486-A9A5-04022767BDB6}"/>
              </a:ext>
            </a:extLst>
          </p:cNvPr>
          <p:cNvCxnSpPr>
            <a:cxnSpLocks/>
          </p:cNvCxnSpPr>
          <p:nvPr/>
        </p:nvCxnSpPr>
        <p:spPr>
          <a:xfrm>
            <a:off x="3139112" y="2204066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5" name="Ravni poveznik 564">
            <a:extLst>
              <a:ext uri="{FF2B5EF4-FFF2-40B4-BE49-F238E27FC236}">
                <a16:creationId xmlns:a16="http://schemas.microsoft.com/office/drawing/2014/main" id="{E1BCB5E5-5D65-4AF9-A36F-BC6BE3185A26}"/>
              </a:ext>
            </a:extLst>
          </p:cNvPr>
          <p:cNvCxnSpPr>
            <a:cxnSpLocks/>
          </p:cNvCxnSpPr>
          <p:nvPr/>
        </p:nvCxnSpPr>
        <p:spPr>
          <a:xfrm>
            <a:off x="4532576" y="2204065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66" name="Ravni poveznik 565">
            <a:extLst>
              <a:ext uri="{FF2B5EF4-FFF2-40B4-BE49-F238E27FC236}">
                <a16:creationId xmlns:a16="http://schemas.microsoft.com/office/drawing/2014/main" id="{75F95370-D4AC-4870-B620-1A2805EFD654}"/>
              </a:ext>
            </a:extLst>
          </p:cNvPr>
          <p:cNvCxnSpPr>
            <a:cxnSpLocks/>
          </p:cNvCxnSpPr>
          <p:nvPr/>
        </p:nvCxnSpPr>
        <p:spPr>
          <a:xfrm>
            <a:off x="5912582" y="2210592"/>
            <a:ext cx="993876" cy="1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2" name="Lijeva uglata zagrada 571">
            <a:extLst>
              <a:ext uri="{FF2B5EF4-FFF2-40B4-BE49-F238E27FC236}">
                <a16:creationId xmlns:a16="http://schemas.microsoft.com/office/drawing/2014/main" id="{E79D4D3F-33D6-4AEC-B8C7-56677E0674ED}"/>
              </a:ext>
            </a:extLst>
          </p:cNvPr>
          <p:cNvSpPr/>
          <p:nvPr/>
        </p:nvSpPr>
        <p:spPr>
          <a:xfrm flipH="1">
            <a:off x="5910954" y="1634003"/>
            <a:ext cx="109676" cy="780044"/>
          </a:xfrm>
          <a:prstGeom prst="leftBracket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73" name="Lijeva uglata zagrada 572">
            <a:extLst>
              <a:ext uri="{FF2B5EF4-FFF2-40B4-BE49-F238E27FC236}">
                <a16:creationId xmlns:a16="http://schemas.microsoft.com/office/drawing/2014/main" id="{B56E6D99-8DAF-4D12-9B5E-A9B78D911D10}"/>
              </a:ext>
            </a:extLst>
          </p:cNvPr>
          <p:cNvSpPr/>
          <p:nvPr/>
        </p:nvSpPr>
        <p:spPr>
          <a:xfrm flipH="1">
            <a:off x="4863116" y="1624416"/>
            <a:ext cx="109676" cy="780044"/>
          </a:xfrm>
          <a:prstGeom prst="leftBracket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74" name="Lijeva uglata zagrada 573">
            <a:extLst>
              <a:ext uri="{FF2B5EF4-FFF2-40B4-BE49-F238E27FC236}">
                <a16:creationId xmlns:a16="http://schemas.microsoft.com/office/drawing/2014/main" id="{C752E1D2-FB5B-4524-A97C-45B07929918F}"/>
              </a:ext>
            </a:extLst>
          </p:cNvPr>
          <p:cNvSpPr/>
          <p:nvPr/>
        </p:nvSpPr>
        <p:spPr>
          <a:xfrm>
            <a:off x="2609841" y="1634003"/>
            <a:ext cx="117309" cy="749166"/>
          </a:xfrm>
          <a:prstGeom prst="leftBracket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75" name="Lijeva uglata zagrada 574">
            <a:extLst>
              <a:ext uri="{FF2B5EF4-FFF2-40B4-BE49-F238E27FC236}">
                <a16:creationId xmlns:a16="http://schemas.microsoft.com/office/drawing/2014/main" id="{42DED927-B4D5-420F-BEAB-2173A940B397}"/>
              </a:ext>
            </a:extLst>
          </p:cNvPr>
          <p:cNvSpPr/>
          <p:nvPr/>
        </p:nvSpPr>
        <p:spPr>
          <a:xfrm>
            <a:off x="3693319" y="1624416"/>
            <a:ext cx="117309" cy="768751"/>
          </a:xfrm>
          <a:prstGeom prst="leftBracket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12" name="Pravokutnik: zaobljeni kutovi 311">
            <a:extLst>
              <a:ext uri="{FF2B5EF4-FFF2-40B4-BE49-F238E27FC236}">
                <a16:creationId xmlns:a16="http://schemas.microsoft.com/office/drawing/2014/main" id="{F6F31A34-CC19-45B6-A630-6F09AA830CAA}"/>
              </a:ext>
            </a:extLst>
          </p:cNvPr>
          <p:cNvSpPr/>
          <p:nvPr/>
        </p:nvSpPr>
        <p:spPr>
          <a:xfrm>
            <a:off x="10875278" y="3758616"/>
            <a:ext cx="117231" cy="1230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13" name="Pravokutnik 312">
            <a:extLst>
              <a:ext uri="{FF2B5EF4-FFF2-40B4-BE49-F238E27FC236}">
                <a16:creationId xmlns:a16="http://schemas.microsoft.com/office/drawing/2014/main" id="{248E6EEB-D39C-4213-9CB6-EC1F8271FED3}"/>
              </a:ext>
            </a:extLst>
          </p:cNvPr>
          <p:cNvSpPr/>
          <p:nvPr/>
        </p:nvSpPr>
        <p:spPr>
          <a:xfrm>
            <a:off x="9287413" y="4097965"/>
            <a:ext cx="290458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hr-HR" sz="1000" b="1" cap="none" spc="0" dirty="0">
                <a:ln w="0"/>
                <a:solidFill>
                  <a:schemeClr val="tx1"/>
                </a:solidFill>
              </a:rPr>
              <a:t>KONTROLA</a:t>
            </a:r>
            <a:r>
              <a:rPr lang="hr-HR" sz="1000" b="0" cap="none" spc="0" dirty="0">
                <a:ln w="0"/>
                <a:solidFill>
                  <a:schemeClr val="tx1"/>
                </a:solidFill>
              </a:rPr>
              <a:t> - </a:t>
            </a:r>
            <a:r>
              <a:rPr lang="hr-HR" sz="1000" dirty="0" err="1"/>
              <a:t>Polusnažna</a:t>
            </a:r>
            <a:r>
              <a:rPr lang="hr-HR" sz="1000" dirty="0"/>
              <a:t> Hoaglandova otopina</a:t>
            </a:r>
          </a:p>
          <a:p>
            <a:endParaRPr lang="hr-HR" sz="1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hr-HR" sz="1000" b="1" dirty="0">
                <a:ln w="0"/>
              </a:rPr>
              <a:t>SUŠA 1</a:t>
            </a:r>
            <a:r>
              <a:rPr lang="hr-HR" sz="1000" dirty="0">
                <a:ln w="0"/>
              </a:rPr>
              <a:t> - </a:t>
            </a:r>
            <a:r>
              <a:rPr lang="hr-HR" sz="1000" dirty="0" err="1"/>
              <a:t>Polusnažna</a:t>
            </a:r>
            <a:r>
              <a:rPr lang="hr-HR" sz="1000" dirty="0"/>
              <a:t> Hoaglandova otopina 120 mM manitola (-0,39 MPa)</a:t>
            </a:r>
          </a:p>
          <a:p>
            <a:endParaRPr lang="hr-HR" sz="1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hr-HR" sz="1000" b="1" dirty="0">
                <a:ln w="0"/>
              </a:rPr>
              <a:t>SUŠA 2</a:t>
            </a:r>
            <a:r>
              <a:rPr lang="hr-HR" sz="1000" dirty="0">
                <a:ln w="0"/>
              </a:rPr>
              <a:t> - </a:t>
            </a:r>
            <a:r>
              <a:rPr lang="hr-HR" sz="1000" dirty="0" err="1"/>
              <a:t>Polusnažna</a:t>
            </a:r>
            <a:r>
              <a:rPr lang="hr-HR" sz="1000" dirty="0"/>
              <a:t> Hoaglandova otopina 120 mM manitola + 40 ml folijarne aplikacije 100 </a:t>
            </a:r>
            <a:r>
              <a:rPr lang="el-GR" sz="1000" dirty="0"/>
              <a:t>μ</a:t>
            </a:r>
            <a:r>
              <a:rPr lang="hr-HR" sz="1000" dirty="0"/>
              <a:t>M </a:t>
            </a:r>
            <a:r>
              <a:rPr lang="hr-HR" sz="1000" dirty="0" err="1"/>
              <a:t>Melatonina</a:t>
            </a:r>
            <a:endParaRPr lang="hr-HR" sz="1000" dirty="0"/>
          </a:p>
          <a:p>
            <a:endParaRPr lang="hr-HR" sz="1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hr-HR" sz="1000" b="1" dirty="0">
                <a:ln w="0"/>
              </a:rPr>
              <a:t>MELATONIN</a:t>
            </a:r>
            <a:r>
              <a:rPr lang="hr-HR" sz="1000" dirty="0">
                <a:ln w="0"/>
              </a:rPr>
              <a:t> - </a:t>
            </a:r>
            <a:r>
              <a:rPr lang="pt-BR" sz="1000" dirty="0"/>
              <a:t>Polusnažna Hoaglandova otopina + 40 ml folijarne aplikacije 100 μM Melatonina</a:t>
            </a:r>
            <a:endParaRPr lang="pt-BR" sz="1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hr-HR" sz="1000" dirty="0">
              <a:ln w="0"/>
            </a:endParaRPr>
          </a:p>
          <a:p>
            <a:endParaRPr lang="hr-HR" sz="1000" dirty="0">
              <a:ln w="0"/>
            </a:endParaRPr>
          </a:p>
          <a:p>
            <a:endParaRPr lang="hr-HR" sz="1000" dirty="0">
              <a:ln w="0"/>
            </a:endParaRPr>
          </a:p>
          <a:p>
            <a:endParaRPr lang="hr-HR" sz="10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314" name="Pravokutnik: zaobljeni kutovi 313">
            <a:extLst>
              <a:ext uri="{FF2B5EF4-FFF2-40B4-BE49-F238E27FC236}">
                <a16:creationId xmlns:a16="http://schemas.microsoft.com/office/drawing/2014/main" id="{4C53BAC2-E14C-470D-8CB8-E8CD05C4DCC1}"/>
              </a:ext>
            </a:extLst>
          </p:cNvPr>
          <p:cNvSpPr/>
          <p:nvPr/>
        </p:nvSpPr>
        <p:spPr>
          <a:xfrm>
            <a:off x="5856812" y="3507754"/>
            <a:ext cx="117231" cy="123093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15" name="Pravokutnik: zaobljeni kutovi 314">
            <a:extLst>
              <a:ext uri="{FF2B5EF4-FFF2-40B4-BE49-F238E27FC236}">
                <a16:creationId xmlns:a16="http://schemas.microsoft.com/office/drawing/2014/main" id="{4B94D295-DF6F-49A0-B937-73FDDD9D49B2}"/>
              </a:ext>
            </a:extLst>
          </p:cNvPr>
          <p:cNvSpPr/>
          <p:nvPr/>
        </p:nvSpPr>
        <p:spPr>
          <a:xfrm>
            <a:off x="10015480" y="5236746"/>
            <a:ext cx="117231" cy="12309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19" name="Pravokutnik: zaobljeni kutovi 318">
            <a:extLst>
              <a:ext uri="{FF2B5EF4-FFF2-40B4-BE49-F238E27FC236}">
                <a16:creationId xmlns:a16="http://schemas.microsoft.com/office/drawing/2014/main" id="{D39FAC88-A901-4FAB-B57C-2D69DBD76C82}"/>
              </a:ext>
            </a:extLst>
          </p:cNvPr>
          <p:cNvSpPr/>
          <p:nvPr/>
        </p:nvSpPr>
        <p:spPr>
          <a:xfrm>
            <a:off x="10515211" y="4619668"/>
            <a:ext cx="117231" cy="123093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0" name="Pravokutnik: zaobljeni kutovi 319">
            <a:extLst>
              <a:ext uri="{FF2B5EF4-FFF2-40B4-BE49-F238E27FC236}">
                <a16:creationId xmlns:a16="http://schemas.microsoft.com/office/drawing/2014/main" id="{32DEE8D7-A402-4835-B9EC-4627D69AE81C}"/>
              </a:ext>
            </a:extLst>
          </p:cNvPr>
          <p:cNvSpPr/>
          <p:nvPr/>
        </p:nvSpPr>
        <p:spPr>
          <a:xfrm>
            <a:off x="11890771" y="4159768"/>
            <a:ext cx="117231" cy="123093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7701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4A78624-55F0-4AD4-9777-1BD0F66A4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13800"/>
          </a:xfrm>
        </p:spPr>
        <p:txBody>
          <a:bodyPr/>
          <a:lstStyle/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Eksperimentalni dizajn – slučajni blok raspored</a:t>
            </a:r>
          </a:p>
        </p:txBody>
      </p:sp>
      <p:graphicFrame>
        <p:nvGraphicFramePr>
          <p:cNvPr id="4" name="Rezervirano mjesto sadržaja 3">
            <a:extLst>
              <a:ext uri="{FF2B5EF4-FFF2-40B4-BE49-F238E27FC236}">
                <a16:creationId xmlns:a16="http://schemas.microsoft.com/office/drawing/2014/main" id="{8F153DDC-930E-4666-82D7-BA523A3E94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0018507"/>
              </p:ext>
            </p:extLst>
          </p:nvPr>
        </p:nvGraphicFramePr>
        <p:xfrm>
          <a:off x="170715" y="1013799"/>
          <a:ext cx="11798544" cy="50939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4316">
                  <a:extLst>
                    <a:ext uri="{9D8B030D-6E8A-4147-A177-3AD203B41FA5}">
                      <a16:colId xmlns:a16="http://schemas.microsoft.com/office/drawing/2014/main" val="1898032369"/>
                    </a:ext>
                  </a:extLst>
                </a:gridCol>
                <a:gridCol w="2860180">
                  <a:extLst>
                    <a:ext uri="{9D8B030D-6E8A-4147-A177-3AD203B41FA5}">
                      <a16:colId xmlns:a16="http://schemas.microsoft.com/office/drawing/2014/main" val="3913649288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1756727850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4159763863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636779445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415879479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2243203398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3429704496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1283527848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175586180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3312300490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2439030714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3089194509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2615220445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2021038389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4142996815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2822031752"/>
                    </a:ext>
                  </a:extLst>
                </a:gridCol>
                <a:gridCol w="471503">
                  <a:extLst>
                    <a:ext uri="{9D8B030D-6E8A-4147-A177-3AD203B41FA5}">
                      <a16:colId xmlns:a16="http://schemas.microsoft.com/office/drawing/2014/main" val="1291928636"/>
                    </a:ext>
                  </a:extLst>
                </a:gridCol>
              </a:tblGrid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POK</a:t>
                      </a:r>
                      <a:endParaRPr lang="hr-HR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KORONEIKI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534422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POL</a:t>
                      </a:r>
                      <a:endParaRPr lang="hr-HR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LECCINO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0609345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POO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OBLICA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563043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POF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FRANTOIO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988488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POM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MLJ 29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852281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PBM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Maslina - B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510103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PP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PLJ 22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404724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PLA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LASTOVKA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850667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PLE</a:t>
                      </a:r>
                      <a:endParaRPr lang="hr-HR" sz="2000" b="1" i="0" u="none" strike="noStrike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LEVANTINKA 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433231"/>
                  </a:ext>
                </a:extLst>
              </a:tr>
              <a:tr h="463084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PIC</a:t>
                      </a:r>
                      <a:endParaRPr lang="hr-HR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PICUAL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J1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J2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J3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J4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G5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G6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G7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G8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C9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C10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C11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C12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I13</a:t>
                      </a:r>
                    </a:p>
                  </a:txBody>
                  <a:tcPr marL="3814" marR="3814" marT="3814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I14</a:t>
                      </a:r>
                    </a:p>
                  </a:txBody>
                  <a:tcPr marL="3814" marR="3814" marT="3814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I15</a:t>
                      </a:r>
                    </a:p>
                  </a:txBody>
                  <a:tcPr marL="3814" marR="3814" marT="381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I16</a:t>
                      </a:r>
                    </a:p>
                  </a:txBody>
                  <a:tcPr marL="3814" marR="3814" marT="3814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588617"/>
                  </a:ext>
                </a:extLst>
              </a:tr>
              <a:tr h="46308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r-H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GENOTIPOVI</a:t>
                      </a:r>
                    </a:p>
                  </a:txBody>
                  <a:tcPr marL="3814" marR="3814" marT="3814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STOL 1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STOL 2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STOL 3 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hr-HR" sz="20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STOL 4</a:t>
                      </a:r>
                      <a:endParaRPr lang="hr-HR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14" marR="3814" marT="3814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56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585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0" y="6336144"/>
            <a:ext cx="12192000" cy="38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Pravokutnik 2"/>
          <p:cNvSpPr/>
          <p:nvPr/>
        </p:nvSpPr>
        <p:spPr>
          <a:xfrm>
            <a:off x="100584" y="1682496"/>
            <a:ext cx="12091416" cy="219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88032" y="0"/>
            <a:ext cx="10056440" cy="643867"/>
          </a:xfrm>
        </p:spPr>
        <p:txBody>
          <a:bodyPr>
            <a:normAutofit fontScale="90000"/>
          </a:bodyPr>
          <a:lstStyle/>
          <a:p>
            <a:r>
              <a:rPr lang="hr-HR" sz="4000" b="1" u="sng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MATERIJALI I METODE RADA ISTRAŽIVANJA</a:t>
            </a:r>
            <a:endParaRPr lang="hr-HR" sz="4000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12" name="Rezervirano mjesto sadržaja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240203"/>
              </p:ext>
            </p:extLst>
          </p:nvPr>
        </p:nvGraphicFramePr>
        <p:xfrm>
          <a:off x="0" y="476672"/>
          <a:ext cx="12091416" cy="6182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22669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avokutnik 7"/>
          <p:cNvSpPr/>
          <p:nvPr/>
        </p:nvSpPr>
        <p:spPr>
          <a:xfrm>
            <a:off x="0" y="6336144"/>
            <a:ext cx="12192000" cy="38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Pravokutnik 2"/>
          <p:cNvSpPr/>
          <p:nvPr/>
        </p:nvSpPr>
        <p:spPr>
          <a:xfrm>
            <a:off x="73891" y="1459345"/>
            <a:ext cx="11720945" cy="424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graphicFrame>
        <p:nvGraphicFramePr>
          <p:cNvPr id="12" name="Rezervirano mjesto sadržaja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673784"/>
              </p:ext>
            </p:extLst>
          </p:nvPr>
        </p:nvGraphicFramePr>
        <p:xfrm>
          <a:off x="0" y="427670"/>
          <a:ext cx="12192000" cy="62245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Naslov 1">
            <a:extLst>
              <a:ext uri="{FF2B5EF4-FFF2-40B4-BE49-F238E27FC236}">
                <a16:creationId xmlns:a16="http://schemas.microsoft.com/office/drawing/2014/main" id="{4C08A2F5-8D86-4DF9-B45F-33EDBB3814CD}"/>
              </a:ext>
            </a:extLst>
          </p:cNvPr>
          <p:cNvSpPr txBox="1">
            <a:spLocks/>
          </p:cNvSpPr>
          <p:nvPr/>
        </p:nvSpPr>
        <p:spPr>
          <a:xfrm>
            <a:off x="335360" y="48829"/>
            <a:ext cx="10225136" cy="64386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hr-HR" sz="4000" b="1" u="sng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MATERIJALI I METODE RADA ISTRAŽIVANJA</a:t>
            </a:r>
            <a:endParaRPr lang="hr-HR" sz="4000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57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12FA0F-E38D-4577-B7FB-6FA4A940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32656"/>
            <a:ext cx="7362882" cy="587152"/>
          </a:xfrm>
        </p:spPr>
        <p:txBody>
          <a:bodyPr>
            <a:normAutofit/>
          </a:bodyPr>
          <a:lstStyle/>
          <a:p>
            <a:r>
              <a:rPr lang="hr-HR" sz="3200" b="1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Analiza ekspresije odabranih gena	</a:t>
            </a:r>
            <a:endParaRPr lang="en-US" sz="3200" b="1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Rezervirano mjesto sadržaja 9">
            <a:extLst>
              <a:ext uri="{FF2B5EF4-FFF2-40B4-BE49-F238E27FC236}">
                <a16:creationId xmlns:a16="http://schemas.microsoft.com/office/drawing/2014/main" id="{45951B8B-E72C-4FCA-AECD-D692C6F4C7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556792"/>
            <a:ext cx="6210754" cy="3456384"/>
          </a:xfrm>
        </p:spPr>
        <p:txBody>
          <a:bodyPr>
            <a:normAutofit/>
          </a:bodyPr>
          <a:lstStyle/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Uzorkovanje tri biološke replike po tretmanu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Optimizacija ekstrakcije RNA prikladnom metodom za izolaciju (</a:t>
            </a:r>
            <a:r>
              <a:rPr lang="hr-HR" i="1" dirty="0" err="1">
                <a:latin typeface="Cambria" panose="02040503050406030204" pitchFamily="18" charset="0"/>
                <a:ea typeface="Cambria" panose="02040503050406030204" pitchFamily="18" charset="0"/>
              </a:rPr>
              <a:t>in-house</a:t>
            </a:r>
            <a:r>
              <a:rPr lang="hr-HR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CTAB protokol, komercijalni kit)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Pročišćavanje izolirane RNA 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DNA-za tretiranje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Transkripcija pročišćene RNA u komplementarni lanac DNA (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cDNA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Analiza na PCR uređaju u stvarnom vremenu s odabranim početnicama za referentne i ciljane gene</a:t>
            </a:r>
          </a:p>
          <a:p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5" name="Slika 24">
            <a:extLst>
              <a:ext uri="{FF2B5EF4-FFF2-40B4-BE49-F238E27FC236}">
                <a16:creationId xmlns:a16="http://schemas.microsoft.com/office/drawing/2014/main" id="{5454AFE4-A892-4A27-BBEA-4C4BED2D5F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" r="4947" b="331"/>
          <a:stretch/>
        </p:blipFill>
        <p:spPr>
          <a:xfrm>
            <a:off x="8040216" y="1323847"/>
            <a:ext cx="3806640" cy="2809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DC498CFB-0EC2-48B9-9035-FFDDD38A8D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2" r="24914"/>
          <a:stretch/>
        </p:blipFill>
        <p:spPr>
          <a:xfrm rot="5400000">
            <a:off x="8731415" y="3397415"/>
            <a:ext cx="2484629" cy="4436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9642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zervirano mjesto sadržaja 4">
            <a:extLst>
              <a:ext uri="{FF2B5EF4-FFF2-40B4-BE49-F238E27FC236}">
                <a16:creationId xmlns:a16="http://schemas.microsoft.com/office/drawing/2014/main" id="{3210A0C7-ABE9-448B-9F94-64757928E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14" y="291769"/>
            <a:ext cx="3379913" cy="3134162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7F70CD4-A0AA-4194-95EB-33A22EFCA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866357"/>
            <a:ext cx="2369037" cy="2599730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2F730091-9BD1-42D0-8183-D1B16059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6"/>
            <a:ext cx="3379913" cy="659160"/>
          </a:xfrm>
        </p:spPr>
        <p:txBody>
          <a:bodyPr>
            <a:normAutofit/>
          </a:bodyPr>
          <a:lstStyle/>
          <a:p>
            <a:r>
              <a:rPr lang="hr-HR" sz="3200" b="1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RT-</a:t>
            </a:r>
            <a:r>
              <a:rPr lang="hr-HR" sz="3200" b="1" dirty="0" err="1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qPCR</a:t>
            </a:r>
            <a:r>
              <a:rPr lang="hr-HR" sz="3200" b="1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analiza</a:t>
            </a:r>
            <a:endParaRPr lang="en-US" sz="3200" b="1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6549041-A97B-4DCE-9065-B6BB80501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4291" y="1916832"/>
            <a:ext cx="4949622" cy="2175669"/>
          </a:xfrm>
        </p:spPr>
        <p:txBody>
          <a:bodyPr>
            <a:normAutofit lnSpcReduction="10000"/>
          </a:bodyPr>
          <a:lstStyle/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Selekcija referentnih gena sa stabilnom ekspresijom (ACT, UBI, TUB, EF1…)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Selekcija početnica za ciljane gene vezane uz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oksidativni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 stres, stres suše i/ili fotosintezu masline</a:t>
            </a:r>
          </a:p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Mjerenje i analiza rezultata relativne ekspresije ciljanih gena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0ABEF032-9EF0-4E3B-939D-3DB8F75F47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8" t="49224" r="2332" b="5264"/>
          <a:stretch/>
        </p:blipFill>
        <p:spPr>
          <a:xfrm>
            <a:off x="8503491" y="105867"/>
            <a:ext cx="3578058" cy="664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7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osip Tadic">
            <a:extLst>
              <a:ext uri="{FF2B5EF4-FFF2-40B4-BE49-F238E27FC236}">
                <a16:creationId xmlns:a16="http://schemas.microsoft.com/office/drawing/2014/main" id="{79882C42-EC12-4F3E-BD39-16D0B7E0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84" y="2945171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895A40A-C9DE-42B3-B21B-50B1565AB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755324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E1A9B96-7E7F-4529-9D6B-A0205E7D2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018" y="2945171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9AD1756C-5B4A-4397-B50F-966A3CC72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1969" y="758526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79C0DCF-6EC6-48C7-8ACA-E909502DAE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4522" y="760014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05B1D1C-6895-4595-A642-38E19A5229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4416" y="2945171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626E7E6D-7424-4DDC-81B8-54BFD81FA3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0217" y="2945171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ACEC436A-5106-4F10-A924-B694196FAA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10250"/>
          <a:stretch/>
        </p:blipFill>
        <p:spPr>
          <a:xfrm>
            <a:off x="7430426" y="760013"/>
            <a:ext cx="2049950" cy="1905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09CA7A32-CBBC-4F3E-AD14-5598BEBD907A}"/>
              </a:ext>
            </a:extLst>
          </p:cNvPr>
          <p:cNvSpPr txBox="1"/>
          <p:nvPr/>
        </p:nvSpPr>
        <p:spPr>
          <a:xfrm>
            <a:off x="2315565" y="5301208"/>
            <a:ext cx="5409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>
                <a:latin typeface="Cambria" panose="02040503050406030204" pitchFamily="18" charset="0"/>
                <a:ea typeface="Cambria" panose="02040503050406030204" pitchFamily="18" charset="0"/>
              </a:rPr>
              <a:t>Zahvaljujem se na pozornosti!</a:t>
            </a:r>
          </a:p>
        </p:txBody>
      </p:sp>
    </p:spTree>
    <p:extLst>
      <p:ext uri="{BB962C8B-B14F-4D97-AF65-F5344CB8AC3E}">
        <p14:creationId xmlns:p14="http://schemas.microsoft.com/office/powerpoint/2010/main" val="2924055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13" name="AutoShape 2" descr="Home">
            <a:extLst>
              <a:ext uri="{FF2B5EF4-FFF2-40B4-BE49-F238E27FC236}">
                <a16:creationId xmlns:a16="http://schemas.microsoft.com/office/drawing/2014/main" id="{933D4F71-1396-40D6-AB85-F3ED968C52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9481E12-C79F-4CE2-8398-C8D16EC4E5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5360" y="260350"/>
            <a:ext cx="9788128" cy="1143000"/>
          </a:xfrm>
        </p:spPr>
        <p:txBody>
          <a:bodyPr/>
          <a:lstStyle/>
          <a:p>
            <a:pPr eaLnBrk="1" hangingPunct="1">
              <a:defRPr/>
            </a:pPr>
            <a:r>
              <a:rPr lang="hr-HR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Manjak vode - suša</a:t>
            </a:r>
            <a:r>
              <a:rPr lang="en-US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endParaRPr lang="hr-HR" altLang="sr-Latn-RS" sz="32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sp>
        <p:nvSpPr>
          <p:cNvPr id="7" name="Text Box 17">
            <a:extLst>
              <a:ext uri="{FF2B5EF4-FFF2-40B4-BE49-F238E27FC236}">
                <a16:creationId xmlns:a16="http://schemas.microsoft.com/office/drawing/2014/main" id="{BB23ECCC-105C-430A-A9BB-E59D95F0E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1124744"/>
            <a:ext cx="871296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Manjak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vode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u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biljci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se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događa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kad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transpiracija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premaši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usvajanje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latin typeface="Cambria" panose="02040503050406030204" pitchFamily="18" charset="0"/>
                <a:ea typeface="Cambria" panose="02040503050406030204" pitchFamily="18" charset="0"/>
              </a:rPr>
              <a:t>vode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, zbog</a:t>
            </a:r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eaLnBrk="1" hangingPunct="1"/>
            <a:r>
              <a:rPr lang="en-US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en-US" altLang="sr-Latn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altLang="sr-Latn-R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suše</a:t>
            </a:r>
            <a:endParaRPr lang="en-US" altLang="sr-Latn-R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eaLnBrk="1" hangingPunct="1"/>
            <a:r>
              <a:rPr lang="en-US" altLang="sr-Latn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	- </a:t>
            </a:r>
            <a:r>
              <a:rPr lang="en-US" altLang="sr-Latn-R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slanosti</a:t>
            </a:r>
            <a:endParaRPr lang="en-US" altLang="sr-Latn-R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eaLnBrk="1" hangingPunct="1"/>
            <a:r>
              <a:rPr lang="en-US" altLang="sr-Latn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	- </a:t>
            </a:r>
            <a:r>
              <a:rPr lang="en-US" altLang="sr-Latn-R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niskih</a:t>
            </a:r>
            <a:r>
              <a:rPr lang="en-US" altLang="sr-Latn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temperatur</a:t>
            </a:r>
            <a:r>
              <a:rPr lang="hr-HR" altLang="sr-Latn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</a:p>
          <a:p>
            <a:pPr eaLnBrk="1" hangingPunct="1"/>
            <a:endParaRPr lang="hr-HR" altLang="sr-Latn-R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eaLnBrk="1" hangingPunct="1"/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- biljka ne može usvajati vodu 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→ pad turgora stanica → sporiji rast biljke </a:t>
            </a:r>
            <a:endParaRPr lang="en-US" altLang="sr-Latn-R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 Box 20">
            <a:extLst>
              <a:ext uri="{FF2B5EF4-FFF2-40B4-BE49-F238E27FC236}">
                <a16:creationId xmlns:a16="http://schemas.microsoft.com/office/drawing/2014/main" id="{A78BD8BA-BA59-438B-B669-BDCD8B9E5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528" y="3212976"/>
            <a:ext cx="536544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Reakcija biljke na vodni stres ovisi o: </a:t>
            </a:r>
          </a:p>
          <a:p>
            <a:pPr>
              <a:spcBef>
                <a:spcPts val="0"/>
              </a:spcBef>
              <a:defRPr/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r>
              <a:rPr lang="hr-HR" altLang="sr-Latn-RS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- količini izgubljene vode </a:t>
            </a:r>
          </a:p>
          <a:p>
            <a:pPr>
              <a:spcBef>
                <a:spcPts val="0"/>
              </a:spcBef>
              <a:defRPr/>
            </a:pPr>
            <a:r>
              <a:rPr lang="hr-HR" altLang="sr-Latn-RS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	- brzini gubitka vode </a:t>
            </a:r>
          </a:p>
          <a:p>
            <a:pPr>
              <a:spcBef>
                <a:spcPts val="0"/>
              </a:spcBef>
              <a:defRPr/>
            </a:pPr>
            <a:r>
              <a:rPr lang="hr-HR" altLang="sr-Latn-RS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	- dužini trajanja stresa </a:t>
            </a:r>
          </a:p>
          <a:p>
            <a:pPr>
              <a:spcBef>
                <a:spcPts val="0"/>
              </a:spcBef>
              <a:defRPr/>
            </a:pPr>
            <a:r>
              <a:rPr lang="hr-HR" altLang="sr-Latn-RS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               - vrsti</a:t>
            </a:r>
          </a:p>
          <a:p>
            <a:pPr>
              <a:spcBef>
                <a:spcPts val="0"/>
              </a:spcBef>
              <a:defRPr/>
            </a:pPr>
            <a:r>
              <a:rPr lang="hr-HR" altLang="sr-Latn-RS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               - mehanizmima obrane od stresa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54D5FE3-C9C0-4696-AFC0-7CE8CFBBBF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2132" y="476672"/>
            <a:ext cx="3084843" cy="4413887"/>
          </a:xfrm>
          <a:prstGeom prst="rect">
            <a:avLst/>
          </a:prstGeom>
        </p:spPr>
      </p:pic>
      <p:sp>
        <p:nvSpPr>
          <p:cNvPr id="4" name="Pravokutnik 3">
            <a:extLst>
              <a:ext uri="{FF2B5EF4-FFF2-40B4-BE49-F238E27FC236}">
                <a16:creationId xmlns:a16="http://schemas.microsoft.com/office/drawing/2014/main" id="{4C42C9A4-785D-46E1-8212-C399FEA7972A}"/>
              </a:ext>
            </a:extLst>
          </p:cNvPr>
          <p:cNvSpPr/>
          <p:nvPr/>
        </p:nvSpPr>
        <p:spPr>
          <a:xfrm>
            <a:off x="6248400" y="4977376"/>
            <a:ext cx="5429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Clr>
                <a:srgbClr val="FF0000"/>
              </a:buClr>
            </a:pPr>
            <a:r>
              <a:rPr lang="hr-HR" altLang="sr-Latn-R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→ 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biljke mogu usvajati vodu tako dugo dok je njihov vodni potencijal (</a:t>
            </a:r>
            <a:r>
              <a:rPr lang="el-G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Ψ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) niži nego je u tlu</a:t>
            </a:r>
          </a:p>
        </p:txBody>
      </p:sp>
    </p:spTree>
    <p:extLst>
      <p:ext uri="{BB962C8B-B14F-4D97-AF65-F5344CB8AC3E}">
        <p14:creationId xmlns:p14="http://schemas.microsoft.com/office/powerpoint/2010/main" val="2955595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3">
            <a:extLst>
              <a:ext uri="{FF2B5EF4-FFF2-40B4-BE49-F238E27FC236}">
                <a16:creationId xmlns:a16="http://schemas.microsoft.com/office/drawing/2014/main" id="{94A4D4E6-79CD-478A-973D-CDDE8A2D95C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4" y="1268413"/>
            <a:ext cx="7920037" cy="0"/>
          </a:xfrm>
          <a:prstGeom prst="line">
            <a:avLst/>
          </a:prstGeom>
          <a:noFill/>
          <a:ln w="2222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18436" name="Text Box 4">
            <a:extLst>
              <a:ext uri="{FF2B5EF4-FFF2-40B4-BE49-F238E27FC236}">
                <a16:creationId xmlns:a16="http://schemas.microsoft.com/office/drawing/2014/main" id="{665184B8-20F5-49A5-8333-961535BD3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404664"/>
            <a:ext cx="9720436" cy="788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hr-HR" altLang="sr-Latn-RS" sz="3200" dirty="0">
                <a:latin typeface="Cambria" panose="02040503050406030204" pitchFamily="18" charset="0"/>
                <a:ea typeface="Cambria" panose="02040503050406030204" pitchFamily="18" charset="0"/>
              </a:rPr>
              <a:t>Osmotska prilagodba stanice pomaže u održavanju ravnoteže vodnog potencijala </a:t>
            </a:r>
            <a:endParaRPr lang="en-US" altLang="sr-Latn-R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438" name="Text Box 11">
            <a:extLst>
              <a:ext uri="{FF2B5EF4-FFF2-40B4-BE49-F238E27FC236}">
                <a16:creationId xmlns:a16="http://schemas.microsoft.com/office/drawing/2014/main" id="{6FFBE47C-5A0D-4F16-B940-C29786AB0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85" y="1700808"/>
            <a:ext cx="6048672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85738" indent="-1857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hr-HR" altLang="sr-Latn-RS" b="1" dirty="0">
                <a:latin typeface="Cambria" panose="02040503050406030204" pitchFamily="18" charset="0"/>
                <a:ea typeface="Cambria" panose="02040503050406030204" pitchFamily="18" charset="0"/>
              </a:rPr>
              <a:t>osmotska prilagodba 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je je povećanje koncentracije otopljenih tvari u stanici neovisno o promjeni u volumenu uslijed gubitka vode</a:t>
            </a:r>
          </a:p>
          <a:p>
            <a:pPr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</a:pPr>
            <a:r>
              <a:rPr lang="hr-HR" altLang="sr-Latn-RS" b="1" dirty="0">
                <a:latin typeface="Cambria" panose="02040503050406030204" pitchFamily="18" charset="0"/>
                <a:ea typeface="Cambria" panose="02040503050406030204" pitchFamily="18" charset="0"/>
              </a:rPr>
              <a:t>osmotska prilagodba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: proces u kojem biljka snižava svoj osmotski potencijal (</a:t>
            </a:r>
            <a:r>
              <a:rPr lang="el-G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Ψ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s) kako bi mogla: </a:t>
            </a:r>
          </a:p>
          <a:p>
            <a:pPr marL="342900" indent="-342900"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-"/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zadržati vodu u stanicama</a:t>
            </a:r>
          </a:p>
          <a:p>
            <a:pPr marL="342900" indent="-342900"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-"/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nastaviti usvajati vodu iz tla</a:t>
            </a:r>
          </a:p>
          <a:p>
            <a:pPr marL="342900" indent="-342900"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-"/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očuvati turgor i osnovne metaboličke procese</a:t>
            </a:r>
          </a:p>
          <a:p>
            <a:pPr marL="342900" indent="-342900" algn="just" eaLnBrk="1" hangingPunct="1">
              <a:spcBef>
                <a:spcPct val="50000"/>
              </a:spcBef>
              <a:buClr>
                <a:srgbClr val="FF0000"/>
              </a:buClr>
              <a:buFontTx/>
              <a:buChar char="-"/>
            </a:pPr>
            <a:endParaRPr lang="hr-HR" altLang="sr-Latn-R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 eaLnBrk="1" hangingPunct="1">
              <a:spcBef>
                <a:spcPct val="50000"/>
              </a:spcBef>
              <a:buClr>
                <a:srgbClr val="FF0000"/>
              </a:buClr>
            </a:pP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Osmotska prilagodba: biljka nakuplja </a:t>
            </a:r>
            <a:r>
              <a:rPr lang="hr-HR" altLang="sr-Latn-RS" u="sng" dirty="0" err="1">
                <a:latin typeface="Cambria" panose="02040503050406030204" pitchFamily="18" charset="0"/>
                <a:ea typeface="Cambria" panose="02040503050406030204" pitchFamily="18" charset="0"/>
              </a:rPr>
              <a:t>osmolitike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 (tvari koje na sebe „vežu” vodu → time se smanjuje ukupni </a:t>
            </a:r>
            <a:r>
              <a:rPr lang="el-G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Ψ </a:t>
            </a:r>
            <a:r>
              <a:rPr lang="hr-HR" altLang="sr-Latn-RS" dirty="0">
                <a:latin typeface="Cambria" panose="02040503050406030204" pitchFamily="18" charset="0"/>
                <a:ea typeface="Cambria" panose="02040503050406030204" pitchFamily="18" charset="0"/>
              </a:rPr>
              <a:t>stanice, pa voda i dalje može ulaziti u stanicu, a turgor se djelomično održava)</a:t>
            </a:r>
          </a:p>
        </p:txBody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403B592B-4315-4D2D-B00C-B741D3BDA827}"/>
              </a:ext>
            </a:extLst>
          </p:cNvPr>
          <p:cNvSpPr/>
          <p:nvPr/>
        </p:nvSpPr>
        <p:spPr>
          <a:xfrm>
            <a:off x="6807685" y="1732746"/>
            <a:ext cx="3968835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l-GR" dirty="0"/>
              <a:t>Ψ = Ψ</a:t>
            </a:r>
            <a:r>
              <a:rPr lang="hr-HR" dirty="0"/>
              <a:t>s (osmotski) + </a:t>
            </a:r>
            <a:r>
              <a:rPr lang="el-GR" dirty="0"/>
              <a:t>Ψ</a:t>
            </a:r>
            <a:r>
              <a:rPr lang="hr-HR" dirty="0"/>
              <a:t>p (</a:t>
            </a:r>
            <a:r>
              <a:rPr lang="hr-HR" dirty="0" err="1"/>
              <a:t>turgorski</a:t>
            </a:r>
            <a:r>
              <a:rPr lang="hr-HR" dirty="0"/>
              <a:t>)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92332767-D8E4-48A5-8941-7884FFFCAE0C}"/>
              </a:ext>
            </a:extLst>
          </p:cNvPr>
          <p:cNvSpPr/>
          <p:nvPr/>
        </p:nvSpPr>
        <p:spPr>
          <a:xfrm>
            <a:off x="7167725" y="5145743"/>
            <a:ext cx="4328875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Organski </a:t>
            </a:r>
            <a:r>
              <a:rPr lang="hr-HR" dirty="0" err="1"/>
              <a:t>osmolitici</a:t>
            </a:r>
            <a:r>
              <a:rPr lang="hr-HR" dirty="0"/>
              <a:t>:</a:t>
            </a:r>
          </a:p>
          <a:p>
            <a:pPr>
              <a:lnSpc>
                <a:spcPct val="150000"/>
              </a:lnSpc>
            </a:pPr>
            <a:r>
              <a:rPr lang="hr-HR" dirty="0"/>
              <a:t>- šećeri </a:t>
            </a:r>
          </a:p>
          <a:p>
            <a:pPr>
              <a:lnSpc>
                <a:spcPct val="150000"/>
              </a:lnSpc>
            </a:pPr>
            <a:r>
              <a:rPr lang="hr-HR" dirty="0"/>
              <a:t>- aminokiseline (</a:t>
            </a:r>
            <a:r>
              <a:rPr lang="hr-HR" dirty="0" err="1"/>
              <a:t>prolin</a:t>
            </a:r>
            <a:r>
              <a:rPr lang="hr-HR" dirty="0"/>
              <a:t>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hr-H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>
            <a:extLst>
              <a:ext uri="{FF2B5EF4-FFF2-40B4-BE49-F238E27FC236}">
                <a16:creationId xmlns:a16="http://schemas.microsoft.com/office/drawing/2014/main" id="{4243CA71-9AC2-4990-9F04-6004B7EA31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392" y="260350"/>
            <a:ext cx="9500096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S</a:t>
            </a:r>
            <a:r>
              <a:rPr lang="hr-HR" altLang="sr-Latn-RS" sz="32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uša</a:t>
            </a:r>
            <a:r>
              <a:rPr lang="en-US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– </a:t>
            </a:r>
            <a:r>
              <a:rPr lang="en-US" altLang="sr-Latn-RS" sz="32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mehanizmi</a:t>
            </a:r>
            <a:r>
              <a:rPr lang="en-US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altLang="sr-Latn-RS" sz="32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prilagodbe</a:t>
            </a:r>
            <a:r>
              <a:rPr lang="en-US" altLang="sr-Latn-R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endParaRPr lang="hr-HR" altLang="sr-Latn-RS" sz="32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itchFamily="18" charset="0"/>
            </a:endParaRPr>
          </a:p>
        </p:txBody>
      </p:sp>
      <p:pic>
        <p:nvPicPr>
          <p:cNvPr id="56324" name="Picture 4" descr="pp4e-fig-03-14-0">
            <a:extLst>
              <a:ext uri="{FF2B5EF4-FFF2-40B4-BE49-F238E27FC236}">
                <a16:creationId xmlns:a16="http://schemas.microsoft.com/office/drawing/2014/main" id="{1EB6614B-530B-4D91-A6E1-63E4E8D47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978" y="1268413"/>
            <a:ext cx="6970713" cy="522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Text Box 6">
            <a:extLst>
              <a:ext uri="{FF2B5EF4-FFF2-40B4-BE49-F238E27FC236}">
                <a16:creationId xmlns:a16="http://schemas.microsoft.com/office/drawing/2014/main" id="{2BB20241-4DE2-4644-8946-12619675A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978" y="1516723"/>
            <a:ext cx="7480059" cy="4001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9000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" panose="05000000000000000000" pitchFamily="2" charset="2"/>
              <a:buChar char="l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Fiziolo</a:t>
            </a:r>
            <a:r>
              <a:rPr lang="hr-HR" altLang="sr-Latn-RS" sz="20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š</a:t>
            </a: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</a:t>
            </a:r>
            <a:r>
              <a:rPr lang="en-US" altLang="sr-Latn-RS" sz="20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promjene</a:t>
            </a:r>
            <a:r>
              <a:rPr lang="en-US" altLang="sr-Latn-RS" sz="20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uvjetovane</a:t>
            </a:r>
            <a:r>
              <a:rPr lang="en-US" altLang="sr-Latn-RS" sz="20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dehidracijom</a:t>
            </a:r>
            <a:r>
              <a:rPr lang="en-US" altLang="sr-Latn-RS" sz="2000" b="1" dirty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sr-Latn-RS" sz="2000" b="1" dirty="0" err="1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tkiva</a:t>
            </a:r>
            <a:endParaRPr lang="en-US" altLang="sr-Latn-RS" sz="20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4F1B90A9-ACD3-4C70-B985-335B4A19DDA3}"/>
              </a:ext>
            </a:extLst>
          </p:cNvPr>
          <p:cNvSpPr/>
          <p:nvPr/>
        </p:nvSpPr>
        <p:spPr>
          <a:xfrm>
            <a:off x="767408" y="188640"/>
            <a:ext cx="9145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Otpornost masline na sušu</a:t>
            </a:r>
            <a:endParaRPr lang="hr-HR" sz="2400" dirty="0">
              <a:solidFill>
                <a:srgbClr val="99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69F3C7D8-CAD0-4DA4-9CAA-B5CA5D801CDB}"/>
              </a:ext>
            </a:extLst>
          </p:cNvPr>
          <p:cNvSpPr/>
          <p:nvPr/>
        </p:nvSpPr>
        <p:spPr>
          <a:xfrm>
            <a:off x="906734" y="812836"/>
            <a:ext cx="2387660" cy="2228765"/>
          </a:xfrm>
          <a:prstGeom prst="ellipse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7000" b="-17000"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Pravokutnik 3">
            <a:extLst>
              <a:ext uri="{FF2B5EF4-FFF2-40B4-BE49-F238E27FC236}">
                <a16:creationId xmlns:a16="http://schemas.microsoft.com/office/drawing/2014/main" id="{AA3A2CD8-304B-46EB-A87E-14AB48079FF8}"/>
              </a:ext>
            </a:extLst>
          </p:cNvPr>
          <p:cNvSpPr/>
          <p:nvPr/>
        </p:nvSpPr>
        <p:spPr>
          <a:xfrm>
            <a:off x="3710974" y="1735183"/>
            <a:ext cx="5697394" cy="3976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Posljedice suše 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→ s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manjeni prinosi i veličina ploda</a:t>
            </a:r>
            <a:endParaRPr lang="hr-HR" sz="16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E24A339E-EA54-425C-9586-FCE5D93382B8}"/>
              </a:ext>
            </a:extLst>
          </p:cNvPr>
          <p:cNvSpPr txBox="1"/>
          <p:nvPr/>
        </p:nvSpPr>
        <p:spPr>
          <a:xfrm>
            <a:off x="911424" y="3140968"/>
            <a:ext cx="91450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Reakcija na </a:t>
            </a:r>
            <a:r>
              <a:rPr lang="hr-HR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vodni stres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umjereno tolerantna – zahvaljujući mediteranskom podrijetlu</a:t>
            </a:r>
          </a:p>
          <a:p>
            <a:pPr marL="285750" indent="-285750">
              <a:buFontTx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učinkovite strategije preživljavanja suše</a:t>
            </a:r>
          </a:p>
          <a:p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</a:rPr>
              <a:t>Negativni učinci:</a:t>
            </a:r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Smanjena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fotosintetska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 aktivnost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Zatvaranje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puči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 radi smanjenja gubitka vode → smanjena transpiracija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Smanjeni vegetativni rast</a:t>
            </a:r>
          </a:p>
          <a:p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</a:rPr>
              <a:t>Mehanizmi prilagodbe:</a:t>
            </a:r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/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Dubok i razgranat </a:t>
            </a:r>
            <a:r>
              <a:rPr lang="hr-HR" b="1" dirty="0" err="1">
                <a:latin typeface="Cambria" panose="02040503050406030204" pitchFamily="18" charset="0"/>
                <a:ea typeface="Cambria" panose="02040503050406030204" pitchFamily="18" charset="0"/>
              </a:rPr>
              <a:t>korijenov</a:t>
            </a: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</a:rPr>
              <a:t> sustav</a:t>
            </a:r>
            <a:endParaRPr lang="hr-HR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/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Debela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kutikula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</a:rPr>
              <a:t>kožasti listovi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 s niskom transpiracijom</a:t>
            </a:r>
          </a:p>
          <a:p>
            <a:pPr lvl="0"/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</a:rPr>
              <a:t>Akumulacija </a:t>
            </a:r>
            <a:r>
              <a:rPr lang="hr-HR" b="1" dirty="0" err="1">
                <a:latin typeface="Cambria" panose="02040503050406030204" pitchFamily="18" charset="0"/>
                <a:ea typeface="Cambria" panose="02040503050406030204" pitchFamily="18" charset="0"/>
              </a:rPr>
              <a:t>osmolita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</a:rPr>
              <a:t>prolin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43400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5D0D8CDF-06AC-47E1-BC03-B8D2C0D7E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53" y="3428286"/>
            <a:ext cx="1698808" cy="1274106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D0CED77-29AD-4416-8CF5-E457E4FCC7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6" t="6997" r="6442" b="6851"/>
          <a:stretch/>
        </p:blipFill>
        <p:spPr>
          <a:xfrm>
            <a:off x="4011037" y="2084825"/>
            <a:ext cx="2969529" cy="2731769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78CAEBF-C588-4A0B-B211-E331698BB0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2"/>
          <a:stretch/>
        </p:blipFill>
        <p:spPr>
          <a:xfrm rot="5400000">
            <a:off x="-749509" y="4262257"/>
            <a:ext cx="3468582" cy="172290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7BAAEF1-4C6C-4545-8E5D-621E6F9A1B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007" y="4772737"/>
            <a:ext cx="4633917" cy="208526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62019F1-DE76-41A9-8AA8-A2494050C2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9337" y="1826502"/>
            <a:ext cx="3541823" cy="1541714"/>
          </a:xfrm>
          <a:prstGeom prst="rect">
            <a:avLst/>
          </a:prstGeom>
        </p:spPr>
      </p:pic>
      <p:sp>
        <p:nvSpPr>
          <p:cNvPr id="12" name="Pravokutnik 11">
            <a:extLst>
              <a:ext uri="{FF2B5EF4-FFF2-40B4-BE49-F238E27FC236}">
                <a16:creationId xmlns:a16="http://schemas.microsoft.com/office/drawing/2014/main" id="{3151BA8B-0C13-46F5-BCBC-50383FA33A0E}"/>
              </a:ext>
            </a:extLst>
          </p:cNvPr>
          <p:cNvSpPr/>
          <p:nvPr/>
        </p:nvSpPr>
        <p:spPr>
          <a:xfrm>
            <a:off x="119336" y="324145"/>
            <a:ext cx="4463271" cy="1160639"/>
          </a:xfrm>
          <a:prstGeom prst="rect">
            <a:avLst/>
          </a:prstGeom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 </a:t>
            </a:r>
            <a:r>
              <a:rPr lang="hr-HR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DIVLJI GENOTIPOVI MASLINE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hr-HR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SORTE MASLINA –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kolekcijski nasadi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hr-HR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proizvodni nasadi</a:t>
            </a:r>
            <a:r>
              <a:rPr lang="en-US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77E5D66E-C044-4098-83B0-BAB67C0A34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1209" y="548680"/>
            <a:ext cx="4810791" cy="6000272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6299DAB9-ECDA-409B-A78D-D25A5A9E46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89444" y="0"/>
            <a:ext cx="2584928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66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0D7FA42-DE99-4D7E-A60E-6DC53B1E3F7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7368" y="836712"/>
            <a:ext cx="12192000" cy="5932847"/>
          </a:xfrm>
        </p:spPr>
        <p:txBody>
          <a:bodyPr>
            <a:normAutofit/>
          </a:bodyPr>
          <a:lstStyle/>
          <a:p>
            <a:endParaRPr lang="hr-HR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r-HR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Projekt znanstvenog centra izvrsnosti za bioraznolikost i molekularno oplemenjivanje bilja</a:t>
            </a:r>
          </a:p>
          <a:p>
            <a:pPr lvl="1"/>
            <a:r>
              <a:rPr lang="hr-HR" sz="1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Abiotički stres – povišeni salinitet i suša</a:t>
            </a:r>
          </a:p>
          <a:p>
            <a:pPr marL="0" indent="0">
              <a:buNone/>
            </a:pPr>
            <a:endParaRPr lang="hr-HR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lvl="1" indent="0">
              <a:buNone/>
            </a:pPr>
            <a:endParaRPr lang="hr-HR" sz="1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lvl="1" indent="0">
              <a:buNone/>
            </a:pPr>
            <a:endParaRPr lang="hr-HR" sz="18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213736B-EDAC-4CC8-9035-CDC13E0375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34037"/>
            <a:ext cx="2199328" cy="28800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23FF5D7-93F7-4750-A8F1-2ED7F7CF3E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074" y="2234037"/>
            <a:ext cx="2160000" cy="3065911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3D6528E-E3A4-49DA-8905-5FB143C17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444" y="2111336"/>
            <a:ext cx="2199600" cy="3125401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9BD3D18B-7CD0-4672-BDF8-3D54FE4D87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643" y="2111336"/>
            <a:ext cx="2160000" cy="3189872"/>
          </a:xfrm>
          <a:prstGeom prst="rect">
            <a:avLst/>
          </a:prstGeom>
        </p:spPr>
      </p:pic>
      <p:sp>
        <p:nvSpPr>
          <p:cNvPr id="4" name="Pravokutnik 3">
            <a:extLst>
              <a:ext uri="{FF2B5EF4-FFF2-40B4-BE49-F238E27FC236}">
                <a16:creationId xmlns:a16="http://schemas.microsoft.com/office/drawing/2014/main" id="{5AAC67A0-4226-4DD8-8EAD-592A2F62C09F}"/>
              </a:ext>
            </a:extLst>
          </p:cNvPr>
          <p:cNvSpPr/>
          <p:nvPr/>
        </p:nvSpPr>
        <p:spPr>
          <a:xfrm>
            <a:off x="263352" y="5385990"/>
            <a:ext cx="9649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Tijekom ispitivanja genotipova divljih maslina na </a:t>
            </a:r>
            <a:r>
              <a:rPr lang="hr-HR" sz="1800" dirty="0" err="1">
                <a:latin typeface="Cambria" panose="02040503050406030204" pitchFamily="18" charset="0"/>
                <a:ea typeface="Cambria" panose="02040503050406030204" pitchFamily="18" charset="0"/>
              </a:rPr>
              <a:t>abiotske</a:t>
            </a:r>
            <a:r>
              <a:rPr lang="hr-HR" sz="1800" dirty="0">
                <a:latin typeface="Cambria" panose="02040503050406030204" pitchFamily="18" charset="0"/>
                <a:ea typeface="Cambria" panose="02040503050406030204" pitchFamily="18" charset="0"/>
              </a:rPr>
              <a:t> stresove povišenog saliniteta i suše zabilježeni su potencijalni kandidati s poželjnim agronomskim svojstvima</a:t>
            </a:r>
          </a:p>
        </p:txBody>
      </p:sp>
      <p:sp>
        <p:nvSpPr>
          <p:cNvPr id="8" name="Naslov 7">
            <a:extLst>
              <a:ext uri="{FF2B5EF4-FFF2-40B4-BE49-F238E27FC236}">
                <a16:creationId xmlns:a16="http://schemas.microsoft.com/office/drawing/2014/main" id="{62C5B0DB-E0D2-4FB1-937D-A973AFC29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0252" y="210695"/>
            <a:ext cx="3628116" cy="626017"/>
          </a:xfrm>
        </p:spPr>
        <p:txBody>
          <a:bodyPr>
            <a:normAutofit fontScale="90000"/>
          </a:bodyPr>
          <a:lstStyle/>
          <a:p>
            <a:r>
              <a:rPr lang="hr-HR" dirty="0">
                <a:solidFill>
                  <a:srgbClr val="99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Prijašnja iskustva</a:t>
            </a:r>
          </a:p>
        </p:txBody>
      </p:sp>
    </p:spTree>
    <p:extLst>
      <p:ext uri="{BB962C8B-B14F-4D97-AF65-F5344CB8AC3E}">
        <p14:creationId xmlns:p14="http://schemas.microsoft.com/office/powerpoint/2010/main" val="1023962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5887"/>
            <a:ext cx="12192000" cy="4585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Aktivnost 6 -</a:t>
            </a:r>
            <a:r>
              <a:rPr lang="hr-HR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Melatonin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u ublažavanju učinaka suše kod masline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68AA719C-93B5-44EC-AC7F-DC0DA92BC5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25" t="24801" r="42322" b="5421"/>
          <a:stretch/>
        </p:blipFill>
        <p:spPr>
          <a:xfrm>
            <a:off x="8544272" y="875135"/>
            <a:ext cx="3168352" cy="5690754"/>
          </a:xfrm>
          <a:prstGeom prst="rect">
            <a:avLst/>
          </a:prstGeo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EB32DEF6-DF29-4E38-BBF1-4B100D53FB7E}"/>
              </a:ext>
            </a:extLst>
          </p:cNvPr>
          <p:cNvSpPr/>
          <p:nvPr/>
        </p:nvSpPr>
        <p:spPr>
          <a:xfrm>
            <a:off x="551384" y="692696"/>
            <a:ext cx="7992888" cy="6055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 poljoprivredi koristi kao </a:t>
            </a:r>
            <a:r>
              <a:rPr lang="hr-HR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biostimulator</a:t>
            </a: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prirodni regulator rasta i stresa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djeluje kao </a:t>
            </a:r>
            <a:r>
              <a:rPr lang="hr-HR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antioksidans</a:t>
            </a:r>
            <a:endParaRPr lang="hr-HR" sz="1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štiti stanice od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oksidativnog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stresa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→ stresni uvjeti - proizvodnja</a:t>
            </a:r>
            <a:r>
              <a:rPr lang="hr-HR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hr-HR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reaktivnih kisikovih spojeva (ROS) → oštećenja stanica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pomaže u odbrani od abiotičkog i biotičkog stresa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jača prirodne obrambene mehanizme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utječe na cvjetanje i sazrijevanje plodova. 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hr-HR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Primjena </a:t>
            </a:r>
            <a:r>
              <a:rPr lang="hr-HR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folijarna primjena</a:t>
            </a:r>
            <a:endParaRPr lang="hr-HR" sz="1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smanjenje stresa uzrokovanog sušom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zaštita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fotosintetskog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aparata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 </a:t>
            </a:r>
            <a:r>
              <a:rPr lang="hr-HR" b="1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primjena kroz tlo/supstrat</a:t>
            </a: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(u </a:t>
            </a:r>
            <a:r>
              <a:rPr lang="hr-HR" b="1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hidroponiji</a:t>
            </a:r>
            <a:r>
              <a:rPr lang="hr-HR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</a:t>
            </a:r>
            <a:endParaRPr lang="hr-HR" sz="1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</a:t>
            </a:r>
            <a:r>
              <a:rPr lang="hr-HR" dirty="0" err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melatonin</a:t>
            </a: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se dodaje vodi za navodnjavanje ili hranjivoj otopini.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jači i razvijeniji korijen</a:t>
            </a:r>
            <a:endParaRPr lang="hr-HR" sz="18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poboljšano usvajanje hranjiva</a:t>
            </a:r>
            <a:endParaRPr lang="hr-HR" sz="18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964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DCE3D981-DB0E-46AB-9761-316FC2E696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2" y="730945"/>
            <a:ext cx="8115224" cy="539610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71DD301-B0D9-44D5-B4E8-4EE2A6B19B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57794" y="1598667"/>
            <a:ext cx="5404909" cy="3593922"/>
          </a:xfrm>
          <a:prstGeom prst="rect">
            <a:avLst/>
          </a:prstGeom>
        </p:spPr>
      </p:pic>
      <p:sp>
        <p:nvSpPr>
          <p:cNvPr id="4" name="Pravokutnik 3">
            <a:extLst>
              <a:ext uri="{FF2B5EF4-FFF2-40B4-BE49-F238E27FC236}">
                <a16:creationId xmlns:a16="http://schemas.microsoft.com/office/drawing/2014/main" id="{8B7699DF-1482-41DD-AFF6-EB518F8D7046}"/>
              </a:ext>
            </a:extLst>
          </p:cNvPr>
          <p:cNvSpPr/>
          <p:nvPr/>
        </p:nvSpPr>
        <p:spPr>
          <a:xfrm>
            <a:off x="134790" y="620688"/>
            <a:ext cx="1192241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→ cilj je procijeniti razumjeti odgovor različitih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kultivara</a:t>
            </a:r>
            <a:r>
              <a:rPr lang="hr-HR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masline na stres uzrokovan sušom te ispitati potencijalne strategije ublažavanja stresa pomoću tretmana </a:t>
            </a:r>
            <a:r>
              <a:rPr lang="hr-HR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melatoninom</a:t>
            </a:r>
            <a:endParaRPr lang="hr-HR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45723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13801</TotalTime>
  <Words>1117</Words>
  <Application>Microsoft Office PowerPoint</Application>
  <PresentationFormat>Široki zaslon</PresentationFormat>
  <Paragraphs>348</Paragraphs>
  <Slides>17</Slides>
  <Notes>7</Notes>
  <HiddenSlides>0</HiddenSlides>
  <MMClips>0</MMClips>
  <ScaleCrop>false</ScaleCrop>
  <HeadingPairs>
    <vt:vector size="6" baseType="variant">
      <vt:variant>
        <vt:lpstr>Korišteni fontovi</vt:lpstr>
      </vt:variant>
      <vt:variant>
        <vt:i4>8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17</vt:i4>
      </vt:variant>
    </vt:vector>
  </HeadingPairs>
  <TitlesOfParts>
    <vt:vector size="26" baseType="lpstr">
      <vt:lpstr>Arial</vt:lpstr>
      <vt:lpstr>Calibri</vt:lpstr>
      <vt:lpstr>Cambria</vt:lpstr>
      <vt:lpstr>Symbol</vt:lpstr>
      <vt:lpstr>Times New Roman</vt:lpstr>
      <vt:lpstr>Trebuchet MS</vt:lpstr>
      <vt:lpstr>Wingdings</vt:lpstr>
      <vt:lpstr>Wingdings 3</vt:lpstr>
      <vt:lpstr>Facet</vt:lpstr>
      <vt:lpstr>PowerPoint prezentacija</vt:lpstr>
      <vt:lpstr>Manjak vode - suša </vt:lpstr>
      <vt:lpstr>PowerPoint prezentacija</vt:lpstr>
      <vt:lpstr>Suša – mehanizmi prilagodbe </vt:lpstr>
      <vt:lpstr>PowerPoint prezentacija</vt:lpstr>
      <vt:lpstr>PowerPoint prezentacija</vt:lpstr>
      <vt:lpstr>Prijašnja iskustva</vt:lpstr>
      <vt:lpstr>PowerPoint prezentacija</vt:lpstr>
      <vt:lpstr>PowerPoint prezentacija</vt:lpstr>
      <vt:lpstr>Materijali i metode</vt:lpstr>
      <vt:lpstr>Eksperimentalni dizajn</vt:lpstr>
      <vt:lpstr>Eksperimentalni dizajn – slučajni blok raspored</vt:lpstr>
      <vt:lpstr>MATERIJALI I METODE RADA ISTRAŽIVANJA</vt:lpstr>
      <vt:lpstr>PowerPoint prezentacija</vt:lpstr>
      <vt:lpstr>Analiza ekspresije odabranih gena </vt:lpstr>
      <vt:lpstr>RT-qPCR analiza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Gabriela Vuletin Selak</cp:lastModifiedBy>
  <cp:revision>1659</cp:revision>
  <cp:lastPrinted>2026-02-04T14:38:49Z</cp:lastPrinted>
  <dcterms:created xsi:type="dcterms:W3CDTF">2007-03-02T12:15:30Z</dcterms:created>
  <dcterms:modified xsi:type="dcterms:W3CDTF">2026-02-04T20:34:37Z</dcterms:modified>
</cp:coreProperties>
</file>