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2" r:id="rId1"/>
  </p:sldMasterIdLst>
  <p:notesMasterIdLst>
    <p:notesMasterId r:id="rId4"/>
  </p:notesMasterIdLst>
  <p:handoutMasterIdLst>
    <p:handoutMasterId r:id="rId5"/>
  </p:handoutMasterIdLst>
  <p:sldIdLst>
    <p:sldId id="296" r:id="rId2"/>
    <p:sldId id="297" r:id="rId3"/>
  </p:sldIdLst>
  <p:sldSz cx="12192000" cy="6858000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660066"/>
    <a:srgbClr val="00FF99"/>
    <a:srgbClr val="FF66FF"/>
    <a:srgbClr val="FF99FF"/>
    <a:srgbClr val="FFFF99"/>
    <a:srgbClr val="FFFFCC"/>
    <a:srgbClr val="FFDC6D"/>
    <a:srgbClr val="C5F8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3" autoAdjust="0"/>
    <p:restoredTop sz="94660"/>
  </p:normalViewPr>
  <p:slideViewPr>
    <p:cSldViewPr>
      <p:cViewPr varScale="1">
        <p:scale>
          <a:sx n="118" d="100"/>
          <a:sy n="118" d="100"/>
        </p:scale>
        <p:origin x="114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480E058-C893-4AF9-90C7-B417FD5FE186}" type="slidenum">
              <a:rPr lang="en-GB" altLang="sr-Latn-RS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4722291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20725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98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sr-Latn-RS" noProof="0"/>
              <a:t>Kliknite da biste uredili stilove teksta matrice</a:t>
            </a:r>
          </a:p>
          <a:p>
            <a:pPr lvl="1"/>
            <a:r>
              <a:rPr lang="en-GB" altLang="sr-Latn-RS" noProof="0"/>
              <a:t>Druga razina</a:t>
            </a:r>
          </a:p>
          <a:p>
            <a:pPr lvl="2"/>
            <a:r>
              <a:rPr lang="en-GB" altLang="sr-Latn-RS" noProof="0"/>
              <a:t>Treća razina</a:t>
            </a:r>
          </a:p>
          <a:p>
            <a:pPr lvl="3"/>
            <a:r>
              <a:rPr lang="en-GB" altLang="sr-Latn-RS" noProof="0"/>
              <a:t>Četvrta razina</a:t>
            </a:r>
          </a:p>
          <a:p>
            <a:pPr lvl="4"/>
            <a:r>
              <a:rPr lang="en-GB" altLang="sr-Latn-RS" noProof="0"/>
              <a:t>Peta razina</a:t>
            </a:r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98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D9EC2F8-8540-44BE-907F-63F62CA0707A}" type="slidenum">
              <a:rPr lang="en-GB" altLang="sr-Latn-RS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41335777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1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805641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2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445092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0DF921-0A43-4B2E-92F6-EF572F2EB78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389473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860111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5317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2911983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5378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4011933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0BBFE6-9337-4332-A047-75760AF018AB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5931176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3B2A0E-D45B-4250-9AD2-80EFE2847200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825981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8E74C7-2D07-433A-961C-46FE2D491C99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998495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0D927E-4487-4658-BCEA-C981ED77E78D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8675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C0C3E9-02AF-4AC0-A07C-200C62E7C924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797317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24150D-38DF-4F06-8136-0C5CF35ADBEB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971595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657AB4-4716-4FAE-A068-2C9CFA521F0A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090222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30D8DE-CE0C-4854-9145-D573CDC58DB7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988502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A9F721-E14C-463E-8BA7-94B045056199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455649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7061D4-D100-4096-A8EB-11D87EC3821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820404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028575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  <p:sldLayoutId id="2147484185" r:id="rId13"/>
    <p:sldLayoutId id="2147484186" r:id="rId14"/>
    <p:sldLayoutId id="2147484187" r:id="rId15"/>
    <p:sldLayoutId id="21474841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ubtitle 2">
            <a:extLst>
              <a:ext uri="{FF2B5EF4-FFF2-40B4-BE49-F238E27FC236}">
                <a16:creationId xmlns:a16="http://schemas.microsoft.com/office/drawing/2014/main" id="{3F12E762-519A-462E-9EA4-029172CE5409}"/>
              </a:ext>
            </a:extLst>
          </p:cNvPr>
          <p:cNvSpPr txBox="1"/>
          <p:nvPr/>
        </p:nvSpPr>
        <p:spPr bwMode="auto">
          <a:xfrm>
            <a:off x="1343472" y="2132856"/>
            <a:ext cx="7416824" cy="2719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2400"/>
              </a:spcAft>
              <a:defRPr/>
            </a:pPr>
            <a:r>
              <a:rPr lang="hr-HR" sz="3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Aktivnost 1: Pripremne aktivnosti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2400"/>
              </a:spcAft>
              <a:defRPr/>
            </a:pPr>
            <a:r>
              <a:rPr lang="hr-HR" sz="2200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Početni sastanak na projektu, 5. veljače 2026. 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Ivica </a:t>
            </a:r>
            <a:r>
              <a:rPr lang="hr-HR" sz="2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Vilibić</a:t>
            </a: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hr-HR" sz="2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ivilibic@irb.hr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Institut za jadranske kulture i melioraciju krša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Institut Ruđer Bošković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sp>
        <p:nvSpPr>
          <p:cNvPr id="7" name="Rectangle 25">
            <a:extLst>
              <a:ext uri="{FF2B5EF4-FFF2-40B4-BE49-F238E27FC236}">
                <a16:creationId xmlns:a16="http://schemas.microsoft.com/office/drawing/2014/main" id="{FF1C4BD8-BC06-485E-9A10-07544F6A34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7448" y="397447"/>
            <a:ext cx="7560840" cy="1194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0"/>
              </a:spcAft>
              <a:defRPr/>
            </a:pP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Klimatski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hazardi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rizici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u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obalnom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području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Jadrana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njihov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utjecaj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na</a:t>
            </a: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zelenu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tranziciju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plavi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rast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(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AdriaClimRisk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DEA1098-13A2-4178-8449-FE45678179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1584" y="371786"/>
            <a:ext cx="6187248" cy="461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1200"/>
              </a:spcAft>
              <a:defRPr/>
            </a:pP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Aktivnost 1: siječanj-travanj 2026.</a:t>
            </a:r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3E9B9C99-57ED-4D4E-895F-32BC8BE02E92}"/>
              </a:ext>
            </a:extLst>
          </p:cNvPr>
          <p:cNvSpPr/>
          <p:nvPr/>
        </p:nvSpPr>
        <p:spPr>
          <a:xfrm>
            <a:off x="551384" y="1116380"/>
            <a:ext cx="9361040" cy="454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Uspostava projektne strukture i koordinacije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Formiranje Upravljačkog odbora (</a:t>
            </a: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sastavljen od predstavnika svih uključenih institucija i voditelja projekta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i definicija uloga svih sudionika i voditelja pojedinih aktivnosti. Uspostava komunikacijskih kanala između partnera (npr. redoviti online sastanci, zajednička platforma za razmjenu dokumenata). Izrada detaljnog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Ganttovog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dijagrama s vremenskim planom aktivnosti i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podaktivnosti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Prikupljanje i obrada postojeće dokumentacije i podataka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Plan prikupljanja dostupnih klimatskih i oceanografskih podataka (povijesnih mjerenja,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reanaliza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satelitskih podataka) za područje Jadrana; Dogovor o dizajnu baze podataka za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fenološke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podatke o maslini, genetske i fiziološke podatke o vinovoj lozi, te podatke o sjemenskom materijalu šumskih vrsta i rajčice; Uvid u postojeće klimatske modele i projekcije (Euro-CORDEX, ERA5, Med-CORDEX) relevantne za Jadransko područje.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Priprema eksperimentalnih i terenskih aktivnosti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Odabir i nabava opreme i materijala za logističko opremanje eksperimentalnih lokacija za maslinike, vinograde, pokusne šumske plantaže i staklenike za rajčicu; Nabava materijala za laboratorijske i terenske analize (senzori, oprema za navodnjavanje i cijepljenje);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Tehnička priprema za računalne analize i modeliranja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Definiranje potrebnih kapaciteta računalnih resursa, Instalacija i testiranje numeričkih alata i modela za analizu klimatskih i oceanografskih simulacija, modeliranje GDD/CU, fizioloških odgovora biljaka i energetske potencijale.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Priprema komunikacijske i </a:t>
            </a:r>
            <a:r>
              <a:rPr lang="hr-HR" sz="1400" dirty="0" err="1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diseminacijske</a:t>
            </a: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strategije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Dizajn vizualnog identiteta projekta (logo, predložak prezentacija, letci); Izrada komunikacijskog plana koji uključuje: (i) Web stranica projekta i profile na društvenim mrežama, (ii) Plan prezentacija na sajmovima, znanstvenim skupovima i javnim događanjima, (iii) Plan organizacije radionica i uključivanja dionika po tematskim područjima (poljoprivreda, šumarstvo, energetika, turizam, obalno upravljanje).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Uspostava istraživačkih i projektnih timova 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za pojedine predviđene aktivnosti te podjela poslova</a:t>
            </a:r>
            <a:r>
              <a:rPr lang="pl-PL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naročito za aktivnosti koje imaju početak u prvoj godini projekta</a:t>
            </a:r>
            <a:endParaRPr lang="hr-HR" sz="1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233998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12819</TotalTime>
  <Words>379</Words>
  <Application>Microsoft Office PowerPoint</Application>
  <PresentationFormat>Široki zaslon</PresentationFormat>
  <Paragraphs>15</Paragraphs>
  <Slides>2</Slides>
  <Notes>2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</vt:i4>
      </vt:variant>
    </vt:vector>
  </HeadingPairs>
  <TitlesOfParts>
    <vt:vector size="8" baseType="lpstr">
      <vt:lpstr>Arial</vt:lpstr>
      <vt:lpstr>Calibri</vt:lpstr>
      <vt:lpstr>Times New Roman</vt:lpstr>
      <vt:lpstr>Trebuchet MS</vt:lpstr>
      <vt:lpstr>Wingdings 3</vt:lpstr>
      <vt:lpstr>Facet</vt:lpstr>
      <vt:lpstr>PowerPoint prezentacija</vt:lpstr>
      <vt:lpstr>PowerPoint prezentacija</vt:lpstr>
    </vt:vector>
  </TitlesOfParts>
  <Company>IOR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pc-vilibic</dc:creator>
  <cp:lastModifiedBy>Ivica Vilibic</cp:lastModifiedBy>
  <cp:revision>1594</cp:revision>
  <cp:lastPrinted>2020-03-19T12:45:17Z</cp:lastPrinted>
  <dcterms:created xsi:type="dcterms:W3CDTF">2007-03-02T12:15:30Z</dcterms:created>
  <dcterms:modified xsi:type="dcterms:W3CDTF">2026-02-03T08:27:48Z</dcterms:modified>
</cp:coreProperties>
</file>