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2" r:id="rId1"/>
  </p:sldMasterIdLst>
  <p:notesMasterIdLst>
    <p:notesMasterId r:id="rId4"/>
  </p:notesMasterIdLst>
  <p:handoutMasterIdLst>
    <p:handoutMasterId r:id="rId5"/>
  </p:handoutMasterIdLst>
  <p:sldIdLst>
    <p:sldId id="296" r:id="rId2"/>
    <p:sldId id="297" r:id="rId3"/>
  </p:sldIdLst>
  <p:sldSz cx="12192000" cy="6858000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660066"/>
    <a:srgbClr val="00FF99"/>
    <a:srgbClr val="FF66FF"/>
    <a:srgbClr val="FF99FF"/>
    <a:srgbClr val="FFFF99"/>
    <a:srgbClr val="FFFFCC"/>
    <a:srgbClr val="FFDC6D"/>
    <a:srgbClr val="C5F8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118" d="100"/>
          <a:sy n="118" d="100"/>
        </p:scale>
        <p:origin x="114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480E058-C893-4AF9-90C7-B417FD5FE186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722291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sr-Latn-RS" noProof="0"/>
              <a:t>Kliknite da biste uredili stilove teksta matrice</a:t>
            </a:r>
          </a:p>
          <a:p>
            <a:pPr lvl="1"/>
            <a:r>
              <a:rPr lang="en-GB" altLang="sr-Latn-RS" noProof="0"/>
              <a:t>Druga razina</a:t>
            </a:r>
          </a:p>
          <a:p>
            <a:pPr lvl="2"/>
            <a:r>
              <a:rPr lang="en-GB" altLang="sr-Latn-RS" noProof="0"/>
              <a:t>Treća razina</a:t>
            </a:r>
          </a:p>
          <a:p>
            <a:pPr lvl="3"/>
            <a:r>
              <a:rPr lang="en-GB" altLang="sr-Latn-RS" noProof="0"/>
              <a:t>Četvrta razina</a:t>
            </a:r>
          </a:p>
          <a:p>
            <a:pPr lvl="4"/>
            <a:r>
              <a:rPr lang="en-GB" altLang="sr-Latn-RS" noProof="0"/>
              <a:t>Peta razina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sr-Latn-R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D9EC2F8-8540-44BE-907F-63F62CA0707A}" type="slidenum">
              <a:rPr lang="en-GB" altLang="sr-Latn-RS"/>
              <a:pPr>
                <a:defRPr/>
              </a:pPr>
              <a:t>‹#›</a:t>
            </a:fld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413357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1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805641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84225" indent="-301625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80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90688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4875" indent="-2413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320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92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64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3675" indent="-2413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435151E-BCE4-490B-85DD-0B13EE8765D6}" type="slidenum">
              <a:rPr lang="en-GB" altLang="sr-Latn-RS" sz="1300" smtClean="0">
                <a:latin typeface="Arial" panose="020B0604020202020204" pitchFamily="34" charset="0"/>
              </a:rPr>
              <a:pPr/>
              <a:t>2</a:t>
            </a:fld>
            <a:endParaRPr lang="en-GB" altLang="sr-Latn-RS" sz="130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sr-Latn-RS"/>
          </a:p>
        </p:txBody>
      </p:sp>
    </p:spTree>
    <p:extLst>
      <p:ext uri="{BB962C8B-B14F-4D97-AF65-F5344CB8AC3E}">
        <p14:creationId xmlns:p14="http://schemas.microsoft.com/office/powerpoint/2010/main" val="3445092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DF921-0A43-4B2E-92F6-EF572F2EB78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8947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86011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5317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291198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537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1193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0BBFE6-9337-4332-A047-75760AF018A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3117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B2A0E-D45B-4250-9AD2-80EFE2847200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59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E74C7-2D07-433A-961C-46FE2D491C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9849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D927E-4487-4658-BCEA-C981ED77E78D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675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C0C3E9-02AF-4AC0-A07C-200C62E7C924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797317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4150D-38DF-4F06-8136-0C5CF35ADBEB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971595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57AB4-4716-4FAE-A068-2C9CFA521F0A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9022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30D8DE-CE0C-4854-9145-D573CDC58DB7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88502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9F721-E14C-463E-8BA7-94B045056199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5564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7061D4-D100-4096-A8EB-11D87EC38211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8204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EBF4975-2B8D-4980-BB83-A01F6C98851F}" type="slidenum">
              <a:rPr lang="en-US" altLang="sr-Latn-RS" smtClean="0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0285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  <p:sldLayoutId id="2147484185" r:id="rId13"/>
    <p:sldLayoutId id="2147484186" r:id="rId14"/>
    <p:sldLayoutId id="2147484187" r:id="rId15"/>
    <p:sldLayoutId id="21474841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>
            <a:extLst>
              <a:ext uri="{FF2B5EF4-FFF2-40B4-BE49-F238E27FC236}">
                <a16:creationId xmlns:a16="http://schemas.microsoft.com/office/drawing/2014/main" id="{3F12E762-519A-462E-9EA4-029172CE5409}"/>
              </a:ext>
            </a:extLst>
          </p:cNvPr>
          <p:cNvSpPr txBox="1"/>
          <p:nvPr/>
        </p:nvSpPr>
        <p:spPr bwMode="auto">
          <a:xfrm>
            <a:off x="1199456" y="2091867"/>
            <a:ext cx="7416824" cy="2719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30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Aktivnost 14: Promidžba i vidljivost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2400"/>
              </a:spcAft>
              <a:defRPr/>
            </a:pPr>
            <a:r>
              <a:rPr lang="hr-HR" sz="2200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Početni sastanak na projektu, 5. veljače 2026. 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Ivica </a:t>
            </a:r>
            <a:r>
              <a:rPr lang="hr-HR" sz="2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Vilibić</a:t>
            </a: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hr-HR" sz="2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ivilibic@irb.hr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za jadranske kulture i melioraciju krša</a:t>
            </a:r>
          </a:p>
          <a:p>
            <a:pPr algn="ctr">
              <a:lnSpc>
                <a:spcPct val="85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hr-H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Institut Ruđer Bošković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0E3D58-BEEB-4EDB-AD73-698E28351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448" y="397447"/>
            <a:ext cx="7560840" cy="119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0"/>
              </a:spcAft>
              <a:defRPr/>
            </a:pP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Klimatski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hazardi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rizici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u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obalnom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području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Jadrana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njihov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utjecaj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na</a:t>
            </a: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zelenu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tranziciju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plavi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rast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(</a:t>
            </a:r>
            <a:r>
              <a:rPr lang="en-US" altLang="sr-Latn-RS" sz="2800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AdriaClimRisk</a:t>
            </a:r>
            <a:r>
              <a:rPr lang="en-US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)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4" name="AutoShape 4" descr="The Exact Amount of Money it Takes to Make a Person Happy Just Got an Update">
            <a:extLst>
              <a:ext uri="{FF2B5EF4-FFF2-40B4-BE49-F238E27FC236}">
                <a16:creationId xmlns:a16="http://schemas.microsoft.com/office/drawing/2014/main" id="{FE5DB94D-874E-45BF-89E4-0EB3C5138C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The Exact Amount of Money it Takes to Make a Person Happy Just Got an Update">
            <a:extLst>
              <a:ext uri="{FF2B5EF4-FFF2-40B4-BE49-F238E27FC236}">
                <a16:creationId xmlns:a16="http://schemas.microsoft.com/office/drawing/2014/main" id="{A018FDCF-304B-4C9E-A4BF-240D78C0B2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Dissemination &amp; Communication – GAPP JOINT ACTION">
            <a:extLst>
              <a:ext uri="{FF2B5EF4-FFF2-40B4-BE49-F238E27FC236}">
                <a16:creationId xmlns:a16="http://schemas.microsoft.com/office/drawing/2014/main" id="{F36A73E8-B56C-4E84-9039-92305F7E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336" y="2276872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Dissemination and Implementation Science: An alternative post-doctoral  career option | Washington University ProSPER | Washington University in  St. Louis">
            <a:extLst>
              <a:ext uri="{FF2B5EF4-FFF2-40B4-BE49-F238E27FC236}">
                <a16:creationId xmlns:a16="http://schemas.microsoft.com/office/drawing/2014/main" id="{22CF5BBB-B291-4D14-8631-2E7D3BA8F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673" y="4375074"/>
            <a:ext cx="3863752" cy="150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>
            <a:extLst>
              <a:ext uri="{FF2B5EF4-FFF2-40B4-BE49-F238E27FC236}">
                <a16:creationId xmlns:a16="http://schemas.microsoft.com/office/drawing/2014/main" id="{70B5A29A-AD10-430E-9575-545FA71728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1385"/>
            <a:ext cx="4896485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A355C932-AD66-4A20-BED0-35ADE634F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3098" y="6095894"/>
            <a:ext cx="4848902" cy="7621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EA1098-13A2-4178-8449-FE4567817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584" y="371786"/>
            <a:ext cx="6187248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85000"/>
              </a:lnSpc>
              <a:spcAft>
                <a:spcPts val="1200"/>
              </a:spcAft>
              <a:defRPr/>
            </a:pPr>
            <a:r>
              <a:rPr lang="hr-HR" altLang="sr-Latn-RS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Aktivnost 14: travanj 2026. – lipanj 2029.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3E9B9C99-57ED-4D4E-895F-32BC8BE02E92}"/>
              </a:ext>
            </a:extLst>
          </p:cNvPr>
          <p:cNvSpPr/>
          <p:nvPr/>
        </p:nvSpPr>
        <p:spPr>
          <a:xfrm>
            <a:off x="407368" y="1052736"/>
            <a:ext cx="10369152" cy="501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 sklopu projekta provodit će se ciljana i sveobuhvatna 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komunikacijsko-</a:t>
            </a:r>
            <a:r>
              <a:rPr lang="hr-HR" sz="1400" dirty="0" err="1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diseminacijska</a:t>
            </a: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aktivnost 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 ciljem informiranja javnosti, stručne i znanstvene zajednice te dionika na lokalnoj, regionalnoj i nacionalnoj razini o ciljevima, tijeku i rezultatima istraživanja. Aktivnosti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simaju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za cilj jačanje vidljivosti projekta, uključivanje dionika i prijenos znanja prema onima koji oblikuju politike i praksu u sektorima pogođenima klimatskim promjenama.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Glavni ciljevi aktivnosti: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Povećanje vidljivosti projekta i njegovih rezultata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Unaprjeđenje razumijevanja utjecaja klimatskih promjena na različite sektore (poljoprivreda, energetika, šumarstvo, turizam)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Povezivanje istraživačkih nalaza s praksom i donošenjem odluka na regionalnoj i lokalnoj razini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Popularizacija znanosti među građanima, posebno mladima.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Ključne aktivnosti uključuju: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Javna predavanja i popularizacija znanosti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Rezultati projekta bit će predstavljeni na javnim predavanjima, s naglaskom na znanstvenu pismenost i osvještavanje šire javnosti o klimatskim izazovima. Planirano je sudjelovanje na manifestacijama poput Festivala znanosti, Noći istraživača i sličnim događanjima za promociju znanosti i istraživanja.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Sudjelovanje na stručnim skupovima i sajmovima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Projektni tim će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diseminirati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rezultate istraživanja na relevantnim strukovnim događanjima, uključujući sajmove agronomije, manifestacije posvećene OPG-ovima, konferencije vezane uz ruralni razvoj i plavi rast. 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Znanstveno-stručne konferencije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Znanstveni rezultati projekta bit će predstavljeni na domaćim i međunarodnim znanstvenim i stručnim konferencijama.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Mrežne stranice projekta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AutoNum type="arabicPeriod"/>
            </a:pPr>
            <a:r>
              <a:rPr lang="hr-HR" sz="1400" dirty="0">
                <a:solidFill>
                  <a:srgbClr val="99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Online diseminacija i promocija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Projekt će imati prisutnost na društvenim mrežama (Facebook,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Instagram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gdje će se redovito objavljivati informacije o projektnim aktivnostima, rezultatima, fotografijama s terena, 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infografikama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 pozivima na događanja. Također će biti izrađeni i distribuirani promotivni letci (</a:t>
            </a:r>
            <a:r>
              <a:rPr lang="hr-HR" sz="1400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leafleti</a:t>
            </a:r>
            <a:r>
              <a:rPr lang="hr-HR" sz="1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s osnovnim informacijama o projektu, partnerima i očekivanim rezultatima.</a:t>
            </a:r>
          </a:p>
        </p:txBody>
      </p:sp>
    </p:spTree>
    <p:extLst>
      <p:ext uri="{BB962C8B-B14F-4D97-AF65-F5344CB8AC3E}">
        <p14:creationId xmlns:p14="http://schemas.microsoft.com/office/powerpoint/2010/main" val="502233998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12888</TotalTime>
  <Words>346</Words>
  <Application>Microsoft Office PowerPoint</Application>
  <PresentationFormat>Široki zaslon</PresentationFormat>
  <Paragraphs>21</Paragraphs>
  <Slides>2</Slides>
  <Notes>2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</vt:i4>
      </vt:variant>
    </vt:vector>
  </HeadingPairs>
  <TitlesOfParts>
    <vt:vector size="8" baseType="lpstr">
      <vt:lpstr>Arial</vt:lpstr>
      <vt:lpstr>Calibri</vt:lpstr>
      <vt:lpstr>Times New Roman</vt:lpstr>
      <vt:lpstr>Trebuchet MS</vt:lpstr>
      <vt:lpstr>Wingdings 3</vt:lpstr>
      <vt:lpstr>Facet</vt:lpstr>
      <vt:lpstr>PowerPoint prezentacija</vt:lpstr>
      <vt:lpstr>PowerPoint prezentacija</vt:lpstr>
    </vt:vector>
  </TitlesOfParts>
  <Company>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pc-vilibic</dc:creator>
  <cp:lastModifiedBy>Ivica Vilibic</cp:lastModifiedBy>
  <cp:revision>1611</cp:revision>
  <cp:lastPrinted>2020-03-19T12:45:17Z</cp:lastPrinted>
  <dcterms:created xsi:type="dcterms:W3CDTF">2007-03-02T12:15:30Z</dcterms:created>
  <dcterms:modified xsi:type="dcterms:W3CDTF">2026-01-26T14:54:00Z</dcterms:modified>
</cp:coreProperties>
</file>